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204700" cy="6870700"/>
  <p:notesSz cx="12204700" cy="6870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Relationship Id="rId3" Type="http://schemas.openxmlformats.org/officeDocument/2006/relationships/image" Target="../media/image79.png"/><Relationship Id="rId4" Type="http://schemas.openxmlformats.org/officeDocument/2006/relationships/image" Target="../media/image80.jpg"/><Relationship Id="rId5" Type="http://schemas.openxmlformats.org/officeDocument/2006/relationships/image" Target="../media/image81.jpg"/><Relationship Id="rId6" Type="http://schemas.openxmlformats.org/officeDocument/2006/relationships/image" Target="../media/image82.jpg"/><Relationship Id="rId7" Type="http://schemas.openxmlformats.org/officeDocument/2006/relationships/image" Target="../media/image83.jp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jp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jpg"/><Relationship Id="rId4" Type="http://schemas.openxmlformats.org/officeDocument/2006/relationships/image" Target="../media/image11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jpg"/><Relationship Id="rId6" Type="http://schemas.openxmlformats.org/officeDocument/2006/relationships/image" Target="../media/image123.png"/><Relationship Id="rId7" Type="http://schemas.openxmlformats.org/officeDocument/2006/relationships/image" Target="../media/image12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jpg"/><Relationship Id="rId4" Type="http://schemas.openxmlformats.org/officeDocument/2006/relationships/image" Target="../media/image128.png"/><Relationship Id="rId5" Type="http://schemas.openxmlformats.org/officeDocument/2006/relationships/image" Target="../media/image12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6" Type="http://schemas.openxmlformats.org/officeDocument/2006/relationships/image" Target="../media/image150.png"/><Relationship Id="rId7" Type="http://schemas.openxmlformats.org/officeDocument/2006/relationships/image" Target="../media/image151.jpg"/><Relationship Id="rId8" Type="http://schemas.openxmlformats.org/officeDocument/2006/relationships/image" Target="../media/image15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jpg"/><Relationship Id="rId4" Type="http://schemas.openxmlformats.org/officeDocument/2006/relationships/image" Target="../media/image20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jp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jp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jp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jpg"/><Relationship Id="rId15" Type="http://schemas.openxmlformats.org/officeDocument/2006/relationships/image" Target="../media/image223.jpg"/><Relationship Id="rId16" Type="http://schemas.openxmlformats.org/officeDocument/2006/relationships/image" Target="../media/image224.jpg"/><Relationship Id="rId17" Type="http://schemas.openxmlformats.org/officeDocument/2006/relationships/image" Target="../media/image225.png"/><Relationship Id="rId18" Type="http://schemas.openxmlformats.org/officeDocument/2006/relationships/image" Target="../media/image226.jpg"/><Relationship Id="rId19" Type="http://schemas.openxmlformats.org/officeDocument/2006/relationships/image" Target="../media/image227.png"/><Relationship Id="rId20" Type="http://schemas.openxmlformats.org/officeDocument/2006/relationships/image" Target="../media/image228.png"/><Relationship Id="rId21" Type="http://schemas.openxmlformats.org/officeDocument/2006/relationships/image" Target="../media/image229.jpg"/><Relationship Id="rId22" Type="http://schemas.openxmlformats.org/officeDocument/2006/relationships/image" Target="../media/image230.png"/><Relationship Id="rId23" Type="http://schemas.openxmlformats.org/officeDocument/2006/relationships/image" Target="../media/image231.png"/><Relationship Id="rId24" Type="http://schemas.openxmlformats.org/officeDocument/2006/relationships/image" Target="../media/image232.png"/><Relationship Id="rId25" Type="http://schemas.openxmlformats.org/officeDocument/2006/relationships/image" Target="../media/image233.png"/><Relationship Id="rId26" Type="http://schemas.openxmlformats.org/officeDocument/2006/relationships/image" Target="../media/image234.jpg"/><Relationship Id="rId27" Type="http://schemas.openxmlformats.org/officeDocument/2006/relationships/image" Target="../media/image235.png"/><Relationship Id="rId28" Type="http://schemas.openxmlformats.org/officeDocument/2006/relationships/image" Target="../media/image236.jpg"/><Relationship Id="rId29" Type="http://schemas.openxmlformats.org/officeDocument/2006/relationships/image" Target="../media/image237.jpg"/><Relationship Id="rId30" Type="http://schemas.openxmlformats.org/officeDocument/2006/relationships/image" Target="../media/image238.jpg"/><Relationship Id="rId31" Type="http://schemas.openxmlformats.org/officeDocument/2006/relationships/image" Target="../media/image239.jpg"/><Relationship Id="rId32" Type="http://schemas.openxmlformats.org/officeDocument/2006/relationships/image" Target="../media/image240.png"/><Relationship Id="rId33" Type="http://schemas.openxmlformats.org/officeDocument/2006/relationships/image" Target="../media/image241.png"/><Relationship Id="rId34" Type="http://schemas.openxmlformats.org/officeDocument/2006/relationships/image" Target="../media/image242.png"/><Relationship Id="rId35" Type="http://schemas.openxmlformats.org/officeDocument/2006/relationships/image" Target="../media/image243.png"/><Relationship Id="rId36" Type="http://schemas.openxmlformats.org/officeDocument/2006/relationships/image" Target="../media/image244.png"/><Relationship Id="rId37" Type="http://schemas.openxmlformats.org/officeDocument/2006/relationships/image" Target="../media/image245.jpg"/><Relationship Id="rId38" Type="http://schemas.openxmlformats.org/officeDocument/2006/relationships/image" Target="../media/image246.jpg"/><Relationship Id="rId39" Type="http://schemas.openxmlformats.org/officeDocument/2006/relationships/image" Target="../media/image247.jpg"/><Relationship Id="rId40" Type="http://schemas.openxmlformats.org/officeDocument/2006/relationships/image" Target="../media/image248.jpg"/><Relationship Id="rId41" Type="http://schemas.openxmlformats.org/officeDocument/2006/relationships/image" Target="../media/image249.jpg"/><Relationship Id="rId42" Type="http://schemas.openxmlformats.org/officeDocument/2006/relationships/image" Target="../media/image250.jpg"/><Relationship Id="rId43" Type="http://schemas.openxmlformats.org/officeDocument/2006/relationships/image" Target="../media/image251.jpg"/><Relationship Id="rId44" Type="http://schemas.openxmlformats.org/officeDocument/2006/relationships/image" Target="../media/image252.png"/><Relationship Id="rId45" Type="http://schemas.openxmlformats.org/officeDocument/2006/relationships/image" Target="../media/image253.png"/><Relationship Id="rId46" Type="http://schemas.openxmlformats.org/officeDocument/2006/relationships/image" Target="../media/image25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jp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jpg"/><Relationship Id="rId16" Type="http://schemas.openxmlformats.org/officeDocument/2006/relationships/image" Target="../media/image269.jpg"/><Relationship Id="rId17" Type="http://schemas.openxmlformats.org/officeDocument/2006/relationships/image" Target="../media/image270.jp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Relationship Id="rId26" Type="http://schemas.openxmlformats.org/officeDocument/2006/relationships/image" Target="../media/image279.png"/><Relationship Id="rId27" Type="http://schemas.openxmlformats.org/officeDocument/2006/relationships/image" Target="../media/image280.png"/><Relationship Id="rId28" Type="http://schemas.openxmlformats.org/officeDocument/2006/relationships/image" Target="../media/image281.png"/><Relationship Id="rId29" Type="http://schemas.openxmlformats.org/officeDocument/2006/relationships/image" Target="../media/image282.jpg"/><Relationship Id="rId30" Type="http://schemas.openxmlformats.org/officeDocument/2006/relationships/image" Target="../media/image283.jpg"/><Relationship Id="rId31" Type="http://schemas.openxmlformats.org/officeDocument/2006/relationships/image" Target="../media/image284.jpg"/><Relationship Id="rId32" Type="http://schemas.openxmlformats.org/officeDocument/2006/relationships/image" Target="../media/image285.png"/><Relationship Id="rId33" Type="http://schemas.openxmlformats.org/officeDocument/2006/relationships/image" Target="../media/image286.jpg"/><Relationship Id="rId34" Type="http://schemas.openxmlformats.org/officeDocument/2006/relationships/image" Target="../media/image287.jpg"/><Relationship Id="rId35" Type="http://schemas.openxmlformats.org/officeDocument/2006/relationships/image" Target="../media/image288.jpg"/><Relationship Id="rId36" Type="http://schemas.openxmlformats.org/officeDocument/2006/relationships/image" Target="../media/image289.jpg"/><Relationship Id="rId37" Type="http://schemas.openxmlformats.org/officeDocument/2006/relationships/image" Target="../media/image290.png"/><Relationship Id="rId38" Type="http://schemas.openxmlformats.org/officeDocument/2006/relationships/image" Target="../media/image291.jpg"/><Relationship Id="rId39" Type="http://schemas.openxmlformats.org/officeDocument/2006/relationships/image" Target="../media/image292.jpg"/><Relationship Id="rId40" Type="http://schemas.openxmlformats.org/officeDocument/2006/relationships/image" Target="../media/image293.jpg"/><Relationship Id="rId41" Type="http://schemas.openxmlformats.org/officeDocument/2006/relationships/image" Target="../media/image294.jpg"/><Relationship Id="rId42" Type="http://schemas.openxmlformats.org/officeDocument/2006/relationships/image" Target="../media/image295.jpg"/><Relationship Id="rId43" Type="http://schemas.openxmlformats.org/officeDocument/2006/relationships/image" Target="../media/image296.jpg"/><Relationship Id="rId44" Type="http://schemas.openxmlformats.org/officeDocument/2006/relationships/image" Target="../media/image297.png"/><Relationship Id="rId45" Type="http://schemas.openxmlformats.org/officeDocument/2006/relationships/image" Target="../media/image298.jpg"/><Relationship Id="rId46" Type="http://schemas.openxmlformats.org/officeDocument/2006/relationships/image" Target="../media/image299.jpg"/><Relationship Id="rId47" Type="http://schemas.openxmlformats.org/officeDocument/2006/relationships/image" Target="../media/image300.png"/><Relationship Id="rId48" Type="http://schemas.openxmlformats.org/officeDocument/2006/relationships/image" Target="../media/image301.png"/><Relationship Id="rId49" Type="http://schemas.openxmlformats.org/officeDocument/2006/relationships/image" Target="../media/image302.jpg"/><Relationship Id="rId50" Type="http://schemas.openxmlformats.org/officeDocument/2006/relationships/image" Target="../media/image303.jpg"/><Relationship Id="rId51" Type="http://schemas.openxmlformats.org/officeDocument/2006/relationships/image" Target="../media/image304.png"/><Relationship Id="rId52" Type="http://schemas.openxmlformats.org/officeDocument/2006/relationships/image" Target="../media/image305.jpg"/><Relationship Id="rId53" Type="http://schemas.openxmlformats.org/officeDocument/2006/relationships/image" Target="../media/image306.jpg"/><Relationship Id="rId54" Type="http://schemas.openxmlformats.org/officeDocument/2006/relationships/image" Target="../media/image307.jpg"/><Relationship Id="rId55" Type="http://schemas.openxmlformats.org/officeDocument/2006/relationships/image" Target="../media/image308.png"/><Relationship Id="rId56" Type="http://schemas.openxmlformats.org/officeDocument/2006/relationships/image" Target="../media/image309.jpg"/><Relationship Id="rId57" Type="http://schemas.openxmlformats.org/officeDocument/2006/relationships/image" Target="../media/image310.jpg"/><Relationship Id="rId58" Type="http://schemas.openxmlformats.org/officeDocument/2006/relationships/image" Target="../media/image311.jpg"/><Relationship Id="rId59" Type="http://schemas.openxmlformats.org/officeDocument/2006/relationships/image" Target="../media/image312.jpg"/><Relationship Id="rId60" Type="http://schemas.openxmlformats.org/officeDocument/2006/relationships/image" Target="../media/image313.jpg"/><Relationship Id="rId61" Type="http://schemas.openxmlformats.org/officeDocument/2006/relationships/image" Target="../media/image314.jpg"/><Relationship Id="rId62" Type="http://schemas.openxmlformats.org/officeDocument/2006/relationships/image" Target="../media/image315.jpg"/><Relationship Id="rId63" Type="http://schemas.openxmlformats.org/officeDocument/2006/relationships/image" Target="../media/image316.jpg"/><Relationship Id="rId64" Type="http://schemas.openxmlformats.org/officeDocument/2006/relationships/image" Target="../media/image317.jpg"/><Relationship Id="rId65" Type="http://schemas.openxmlformats.org/officeDocument/2006/relationships/image" Target="../media/image318.png"/><Relationship Id="rId66" Type="http://schemas.openxmlformats.org/officeDocument/2006/relationships/image" Target="../media/image319.jpg"/><Relationship Id="rId67" Type="http://schemas.openxmlformats.org/officeDocument/2006/relationships/image" Target="../media/image320.png"/><Relationship Id="rId68" Type="http://schemas.openxmlformats.org/officeDocument/2006/relationships/image" Target="../media/image321.jpg"/><Relationship Id="rId69" Type="http://schemas.openxmlformats.org/officeDocument/2006/relationships/image" Target="../media/image322.png"/><Relationship Id="rId70" Type="http://schemas.openxmlformats.org/officeDocument/2006/relationships/image" Target="../media/image323.jpg"/><Relationship Id="rId71" Type="http://schemas.openxmlformats.org/officeDocument/2006/relationships/image" Target="../media/image324.jpg"/><Relationship Id="rId72" Type="http://schemas.openxmlformats.org/officeDocument/2006/relationships/image" Target="../media/image325.jpg"/><Relationship Id="rId73" Type="http://schemas.openxmlformats.org/officeDocument/2006/relationships/image" Target="../media/image326.jpg"/><Relationship Id="rId74" Type="http://schemas.openxmlformats.org/officeDocument/2006/relationships/image" Target="../media/image327.jpg"/><Relationship Id="rId75" Type="http://schemas.openxmlformats.org/officeDocument/2006/relationships/image" Target="../media/image328.jpg"/><Relationship Id="rId76" Type="http://schemas.openxmlformats.org/officeDocument/2006/relationships/image" Target="../media/image329.jpg"/><Relationship Id="rId77" Type="http://schemas.openxmlformats.org/officeDocument/2006/relationships/image" Target="../media/image330.jpg"/><Relationship Id="rId78" Type="http://schemas.openxmlformats.org/officeDocument/2006/relationships/image" Target="../media/image331.jpg"/><Relationship Id="rId79" Type="http://schemas.openxmlformats.org/officeDocument/2006/relationships/image" Target="../media/image332.jpg"/><Relationship Id="rId80" Type="http://schemas.openxmlformats.org/officeDocument/2006/relationships/image" Target="../media/image333.jpg"/><Relationship Id="rId81" Type="http://schemas.openxmlformats.org/officeDocument/2006/relationships/image" Target="../media/image334.png"/><Relationship Id="rId82" Type="http://schemas.openxmlformats.org/officeDocument/2006/relationships/image" Target="../media/image335.jpg"/><Relationship Id="rId83" Type="http://schemas.openxmlformats.org/officeDocument/2006/relationships/image" Target="../media/image336.jpg"/><Relationship Id="rId84" Type="http://schemas.openxmlformats.org/officeDocument/2006/relationships/image" Target="../media/image337.jpg"/><Relationship Id="rId85" Type="http://schemas.openxmlformats.org/officeDocument/2006/relationships/image" Target="../media/image338.jpg"/><Relationship Id="rId86" Type="http://schemas.openxmlformats.org/officeDocument/2006/relationships/image" Target="../media/image339.jpg"/><Relationship Id="rId87" Type="http://schemas.openxmlformats.org/officeDocument/2006/relationships/image" Target="../media/image340.jpg"/><Relationship Id="rId88" Type="http://schemas.openxmlformats.org/officeDocument/2006/relationships/image" Target="../media/image341.png"/><Relationship Id="rId89" Type="http://schemas.openxmlformats.org/officeDocument/2006/relationships/image" Target="../media/image342.jpg"/><Relationship Id="rId90" Type="http://schemas.openxmlformats.org/officeDocument/2006/relationships/image" Target="../media/image343.png"/><Relationship Id="rId91" Type="http://schemas.openxmlformats.org/officeDocument/2006/relationships/image" Target="../media/image344.png"/><Relationship Id="rId92" Type="http://schemas.openxmlformats.org/officeDocument/2006/relationships/image" Target="../media/image345.jpg"/><Relationship Id="rId93" Type="http://schemas.openxmlformats.org/officeDocument/2006/relationships/image" Target="../media/image346.jpg"/><Relationship Id="rId94" Type="http://schemas.openxmlformats.org/officeDocument/2006/relationships/image" Target="../media/image347.png"/><Relationship Id="rId95" Type="http://schemas.openxmlformats.org/officeDocument/2006/relationships/image" Target="../media/image348.jpg"/><Relationship Id="rId96" Type="http://schemas.openxmlformats.org/officeDocument/2006/relationships/image" Target="../media/image349.jpg"/><Relationship Id="rId97" Type="http://schemas.openxmlformats.org/officeDocument/2006/relationships/image" Target="../media/image350.jpg"/><Relationship Id="rId98" Type="http://schemas.openxmlformats.org/officeDocument/2006/relationships/image" Target="../media/image351.jpg"/><Relationship Id="rId99" Type="http://schemas.openxmlformats.org/officeDocument/2006/relationships/image" Target="../media/image352.jpg"/><Relationship Id="rId100" Type="http://schemas.openxmlformats.org/officeDocument/2006/relationships/image" Target="../media/image353.png"/><Relationship Id="rId101" Type="http://schemas.openxmlformats.org/officeDocument/2006/relationships/image" Target="../media/image354.jpg"/><Relationship Id="rId102" Type="http://schemas.openxmlformats.org/officeDocument/2006/relationships/image" Target="../media/image355.jpg"/><Relationship Id="rId103" Type="http://schemas.openxmlformats.org/officeDocument/2006/relationships/image" Target="../media/image356.png"/><Relationship Id="rId104" Type="http://schemas.openxmlformats.org/officeDocument/2006/relationships/image" Target="../media/image357.png"/><Relationship Id="rId105" Type="http://schemas.openxmlformats.org/officeDocument/2006/relationships/image" Target="../media/image358.png"/><Relationship Id="rId106" Type="http://schemas.openxmlformats.org/officeDocument/2006/relationships/image" Target="../media/image359.png"/><Relationship Id="rId107" Type="http://schemas.openxmlformats.org/officeDocument/2006/relationships/image" Target="../media/image360.png"/><Relationship Id="rId108" Type="http://schemas.openxmlformats.org/officeDocument/2006/relationships/image" Target="../media/image361.png"/><Relationship Id="rId109" Type="http://schemas.openxmlformats.org/officeDocument/2006/relationships/image" Target="../media/image362.png"/><Relationship Id="rId110" Type="http://schemas.openxmlformats.org/officeDocument/2006/relationships/image" Target="../media/image363.png"/><Relationship Id="rId111" Type="http://schemas.openxmlformats.org/officeDocument/2006/relationships/image" Target="../media/image364.png"/><Relationship Id="rId112" Type="http://schemas.openxmlformats.org/officeDocument/2006/relationships/image" Target="../media/image365.png"/><Relationship Id="rId113" Type="http://schemas.openxmlformats.org/officeDocument/2006/relationships/image" Target="../media/image366.png"/><Relationship Id="rId114" Type="http://schemas.openxmlformats.org/officeDocument/2006/relationships/image" Target="../media/image367.png"/><Relationship Id="rId115" Type="http://schemas.openxmlformats.org/officeDocument/2006/relationships/image" Target="../media/image368.jpg"/><Relationship Id="rId116" Type="http://schemas.openxmlformats.org/officeDocument/2006/relationships/image" Target="../media/image369.jpg"/><Relationship Id="rId117" Type="http://schemas.openxmlformats.org/officeDocument/2006/relationships/image" Target="../media/image370.png"/><Relationship Id="rId118" Type="http://schemas.openxmlformats.org/officeDocument/2006/relationships/image" Target="../media/image371.png"/><Relationship Id="rId119" Type="http://schemas.openxmlformats.org/officeDocument/2006/relationships/image" Target="../media/image372.jpg"/><Relationship Id="rId120" Type="http://schemas.openxmlformats.org/officeDocument/2006/relationships/image" Target="../media/image373.png"/><Relationship Id="rId121" Type="http://schemas.openxmlformats.org/officeDocument/2006/relationships/image" Target="../media/image374.png"/><Relationship Id="rId122" Type="http://schemas.openxmlformats.org/officeDocument/2006/relationships/image" Target="../media/image375.png"/><Relationship Id="rId123" Type="http://schemas.openxmlformats.org/officeDocument/2006/relationships/image" Target="../media/image376.png"/><Relationship Id="rId124" Type="http://schemas.openxmlformats.org/officeDocument/2006/relationships/image" Target="../media/image377.png"/><Relationship Id="rId125" Type="http://schemas.openxmlformats.org/officeDocument/2006/relationships/image" Target="../media/image378.png"/><Relationship Id="rId126" Type="http://schemas.openxmlformats.org/officeDocument/2006/relationships/image" Target="../media/image379.png"/><Relationship Id="rId127" Type="http://schemas.openxmlformats.org/officeDocument/2006/relationships/image" Target="../media/image380.jpg"/><Relationship Id="rId128" Type="http://schemas.openxmlformats.org/officeDocument/2006/relationships/image" Target="../media/image381.png"/><Relationship Id="rId129" Type="http://schemas.openxmlformats.org/officeDocument/2006/relationships/image" Target="../media/image382.png"/><Relationship Id="rId130" Type="http://schemas.openxmlformats.org/officeDocument/2006/relationships/image" Target="../media/image383.png"/><Relationship Id="rId131" Type="http://schemas.openxmlformats.org/officeDocument/2006/relationships/image" Target="../media/image384.png"/><Relationship Id="rId132" Type="http://schemas.openxmlformats.org/officeDocument/2006/relationships/image" Target="../media/image385.png"/><Relationship Id="rId133" Type="http://schemas.openxmlformats.org/officeDocument/2006/relationships/image" Target="../media/image386.png"/><Relationship Id="rId134" Type="http://schemas.openxmlformats.org/officeDocument/2006/relationships/image" Target="../media/image387.png"/><Relationship Id="rId135" Type="http://schemas.openxmlformats.org/officeDocument/2006/relationships/image" Target="../media/image388.png"/><Relationship Id="rId136" Type="http://schemas.openxmlformats.org/officeDocument/2006/relationships/image" Target="../media/image389.png"/><Relationship Id="rId137" Type="http://schemas.openxmlformats.org/officeDocument/2006/relationships/image" Target="../media/image390.png"/><Relationship Id="rId138" Type="http://schemas.openxmlformats.org/officeDocument/2006/relationships/image" Target="../media/image391.png"/><Relationship Id="rId139" Type="http://schemas.openxmlformats.org/officeDocument/2006/relationships/image" Target="../media/image392.png"/><Relationship Id="rId140" Type="http://schemas.openxmlformats.org/officeDocument/2006/relationships/image" Target="../media/image393.png"/><Relationship Id="rId141" Type="http://schemas.openxmlformats.org/officeDocument/2006/relationships/image" Target="../media/image394.png"/><Relationship Id="rId142" Type="http://schemas.openxmlformats.org/officeDocument/2006/relationships/image" Target="../media/image395.png"/><Relationship Id="rId143" Type="http://schemas.openxmlformats.org/officeDocument/2006/relationships/image" Target="../media/image396.png"/><Relationship Id="rId144" Type="http://schemas.openxmlformats.org/officeDocument/2006/relationships/image" Target="../media/image397.png"/><Relationship Id="rId145" Type="http://schemas.openxmlformats.org/officeDocument/2006/relationships/image" Target="../media/image398.png"/><Relationship Id="rId146" Type="http://schemas.openxmlformats.org/officeDocument/2006/relationships/image" Target="../media/image399.png"/><Relationship Id="rId147" Type="http://schemas.openxmlformats.org/officeDocument/2006/relationships/image" Target="../media/image400.png"/><Relationship Id="rId148" Type="http://schemas.openxmlformats.org/officeDocument/2006/relationships/image" Target="../media/image401.png"/><Relationship Id="rId149" Type="http://schemas.openxmlformats.org/officeDocument/2006/relationships/image" Target="../media/image402.png"/><Relationship Id="rId150" Type="http://schemas.openxmlformats.org/officeDocument/2006/relationships/image" Target="../media/image403.png"/><Relationship Id="rId151" Type="http://schemas.openxmlformats.org/officeDocument/2006/relationships/image" Target="../media/image404.png"/><Relationship Id="rId152" Type="http://schemas.openxmlformats.org/officeDocument/2006/relationships/image" Target="../media/image405.jpg"/><Relationship Id="rId153" Type="http://schemas.openxmlformats.org/officeDocument/2006/relationships/image" Target="../media/image406.jpg"/><Relationship Id="rId154" Type="http://schemas.openxmlformats.org/officeDocument/2006/relationships/image" Target="../media/image407.jpg"/><Relationship Id="rId155" Type="http://schemas.openxmlformats.org/officeDocument/2006/relationships/image" Target="../media/image408.jpg"/><Relationship Id="rId156" Type="http://schemas.openxmlformats.org/officeDocument/2006/relationships/image" Target="../media/image409.png"/><Relationship Id="rId157" Type="http://schemas.openxmlformats.org/officeDocument/2006/relationships/image" Target="../media/image410.jpg"/><Relationship Id="rId158" Type="http://schemas.openxmlformats.org/officeDocument/2006/relationships/image" Target="../media/image411.png"/><Relationship Id="rId159" Type="http://schemas.openxmlformats.org/officeDocument/2006/relationships/image" Target="../media/image412.jpg"/><Relationship Id="rId160" Type="http://schemas.openxmlformats.org/officeDocument/2006/relationships/image" Target="../media/image413.png"/><Relationship Id="rId161" Type="http://schemas.openxmlformats.org/officeDocument/2006/relationships/image" Target="../media/image414.jpg"/><Relationship Id="rId162" Type="http://schemas.openxmlformats.org/officeDocument/2006/relationships/image" Target="../media/image415.png"/><Relationship Id="rId163" Type="http://schemas.openxmlformats.org/officeDocument/2006/relationships/image" Target="../media/image416.png"/><Relationship Id="rId164" Type="http://schemas.openxmlformats.org/officeDocument/2006/relationships/image" Target="../media/image417.png"/><Relationship Id="rId165" Type="http://schemas.openxmlformats.org/officeDocument/2006/relationships/image" Target="../media/image418.png"/><Relationship Id="rId166" Type="http://schemas.openxmlformats.org/officeDocument/2006/relationships/image" Target="../media/image419.png"/><Relationship Id="rId167" Type="http://schemas.openxmlformats.org/officeDocument/2006/relationships/image" Target="../media/image420.png"/><Relationship Id="rId168" Type="http://schemas.openxmlformats.org/officeDocument/2006/relationships/image" Target="../media/image421.png"/><Relationship Id="rId169" Type="http://schemas.openxmlformats.org/officeDocument/2006/relationships/image" Target="../media/image422.png"/><Relationship Id="rId170" Type="http://schemas.openxmlformats.org/officeDocument/2006/relationships/image" Target="../media/image423.png"/><Relationship Id="rId171" Type="http://schemas.openxmlformats.org/officeDocument/2006/relationships/image" Target="../media/image424.png"/><Relationship Id="rId172" Type="http://schemas.openxmlformats.org/officeDocument/2006/relationships/image" Target="../media/image425.png"/><Relationship Id="rId173" Type="http://schemas.openxmlformats.org/officeDocument/2006/relationships/image" Target="../media/image426.png"/><Relationship Id="rId174" Type="http://schemas.openxmlformats.org/officeDocument/2006/relationships/image" Target="../media/image427.png"/><Relationship Id="rId175" Type="http://schemas.openxmlformats.org/officeDocument/2006/relationships/image" Target="../media/image428.png"/><Relationship Id="rId176" Type="http://schemas.openxmlformats.org/officeDocument/2006/relationships/image" Target="../media/image429.png"/><Relationship Id="rId177" Type="http://schemas.openxmlformats.org/officeDocument/2006/relationships/image" Target="../media/image430.png"/><Relationship Id="rId178" Type="http://schemas.openxmlformats.org/officeDocument/2006/relationships/image" Target="../media/image431.jpg"/><Relationship Id="rId179" Type="http://schemas.openxmlformats.org/officeDocument/2006/relationships/image" Target="../media/image432.jpg"/><Relationship Id="rId180" Type="http://schemas.openxmlformats.org/officeDocument/2006/relationships/image" Target="../media/image433.jpg"/><Relationship Id="rId181" Type="http://schemas.openxmlformats.org/officeDocument/2006/relationships/image" Target="../media/image434.jpg"/><Relationship Id="rId182" Type="http://schemas.openxmlformats.org/officeDocument/2006/relationships/image" Target="../media/image435.jpg"/><Relationship Id="rId183" Type="http://schemas.openxmlformats.org/officeDocument/2006/relationships/image" Target="../media/image436.jpg"/><Relationship Id="rId184" Type="http://schemas.openxmlformats.org/officeDocument/2006/relationships/image" Target="../media/image437.jpg"/><Relationship Id="rId185" Type="http://schemas.openxmlformats.org/officeDocument/2006/relationships/image" Target="../media/image438.png"/><Relationship Id="rId186" Type="http://schemas.openxmlformats.org/officeDocument/2006/relationships/image" Target="../media/image439.png"/><Relationship Id="rId187" Type="http://schemas.openxmlformats.org/officeDocument/2006/relationships/image" Target="../media/image440.png"/><Relationship Id="rId188" Type="http://schemas.openxmlformats.org/officeDocument/2006/relationships/image" Target="../media/image441.jpg"/><Relationship Id="rId189" Type="http://schemas.openxmlformats.org/officeDocument/2006/relationships/image" Target="../media/image442.jpg"/><Relationship Id="rId190" Type="http://schemas.openxmlformats.org/officeDocument/2006/relationships/image" Target="../media/image443.png"/><Relationship Id="rId191" Type="http://schemas.openxmlformats.org/officeDocument/2006/relationships/image" Target="../media/image444.png"/><Relationship Id="rId192" Type="http://schemas.openxmlformats.org/officeDocument/2006/relationships/image" Target="../media/image445.png"/><Relationship Id="rId193" Type="http://schemas.openxmlformats.org/officeDocument/2006/relationships/image" Target="../media/image446.jpg"/><Relationship Id="rId194" Type="http://schemas.openxmlformats.org/officeDocument/2006/relationships/image" Target="../media/image447.png"/><Relationship Id="rId195" Type="http://schemas.openxmlformats.org/officeDocument/2006/relationships/image" Target="../media/image448.jpg"/><Relationship Id="rId196" Type="http://schemas.openxmlformats.org/officeDocument/2006/relationships/image" Target="../media/image449.png"/><Relationship Id="rId197" Type="http://schemas.openxmlformats.org/officeDocument/2006/relationships/image" Target="../media/image450.png"/><Relationship Id="rId198" Type="http://schemas.openxmlformats.org/officeDocument/2006/relationships/image" Target="../media/image451.png"/><Relationship Id="rId199" Type="http://schemas.openxmlformats.org/officeDocument/2006/relationships/image" Target="../media/image452.jpg"/><Relationship Id="rId200" Type="http://schemas.openxmlformats.org/officeDocument/2006/relationships/image" Target="../media/image453.png"/><Relationship Id="rId201" Type="http://schemas.openxmlformats.org/officeDocument/2006/relationships/image" Target="../media/image454.png"/><Relationship Id="rId202" Type="http://schemas.openxmlformats.org/officeDocument/2006/relationships/image" Target="../media/image455.png"/><Relationship Id="rId203" Type="http://schemas.openxmlformats.org/officeDocument/2006/relationships/image" Target="../media/image456.png"/><Relationship Id="rId204" Type="http://schemas.openxmlformats.org/officeDocument/2006/relationships/image" Target="../media/image457.png"/><Relationship Id="rId205" Type="http://schemas.openxmlformats.org/officeDocument/2006/relationships/image" Target="../media/image458.png"/><Relationship Id="rId206" Type="http://schemas.openxmlformats.org/officeDocument/2006/relationships/image" Target="../media/image459.png"/><Relationship Id="rId207" Type="http://schemas.openxmlformats.org/officeDocument/2006/relationships/image" Target="../media/image460.jpg"/><Relationship Id="rId208" Type="http://schemas.openxmlformats.org/officeDocument/2006/relationships/image" Target="../media/image461.png"/><Relationship Id="rId209" Type="http://schemas.openxmlformats.org/officeDocument/2006/relationships/image" Target="../media/image462.png"/><Relationship Id="rId210" Type="http://schemas.openxmlformats.org/officeDocument/2006/relationships/image" Target="../media/image463.png"/><Relationship Id="rId211" Type="http://schemas.openxmlformats.org/officeDocument/2006/relationships/image" Target="../media/image464.png"/><Relationship Id="rId212" Type="http://schemas.openxmlformats.org/officeDocument/2006/relationships/image" Target="../media/image465.png"/><Relationship Id="rId213" Type="http://schemas.openxmlformats.org/officeDocument/2006/relationships/image" Target="../media/image466.png"/><Relationship Id="rId214" Type="http://schemas.openxmlformats.org/officeDocument/2006/relationships/image" Target="../media/image467.png"/><Relationship Id="rId215" Type="http://schemas.openxmlformats.org/officeDocument/2006/relationships/image" Target="../media/image468.png"/><Relationship Id="rId216" Type="http://schemas.openxmlformats.org/officeDocument/2006/relationships/image" Target="../media/image469.png"/><Relationship Id="rId217" Type="http://schemas.openxmlformats.org/officeDocument/2006/relationships/image" Target="../media/image470.png"/><Relationship Id="rId218" Type="http://schemas.openxmlformats.org/officeDocument/2006/relationships/image" Target="../media/image471.png"/><Relationship Id="rId219" Type="http://schemas.openxmlformats.org/officeDocument/2006/relationships/image" Target="../media/image472.png"/><Relationship Id="rId220" Type="http://schemas.openxmlformats.org/officeDocument/2006/relationships/image" Target="../media/image473.png"/><Relationship Id="rId221" Type="http://schemas.openxmlformats.org/officeDocument/2006/relationships/image" Target="../media/image474.png"/><Relationship Id="rId222" Type="http://schemas.openxmlformats.org/officeDocument/2006/relationships/image" Target="../media/image475.png"/><Relationship Id="rId223" Type="http://schemas.openxmlformats.org/officeDocument/2006/relationships/image" Target="../media/image476.png"/><Relationship Id="rId224" Type="http://schemas.openxmlformats.org/officeDocument/2006/relationships/image" Target="../media/image477.png"/><Relationship Id="rId225" Type="http://schemas.openxmlformats.org/officeDocument/2006/relationships/image" Target="../media/image47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jp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Liams.Meng%40SAP.COM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9" Type="http://schemas.openxmlformats.org/officeDocument/2006/relationships/image" Target="../media/image21.png"/><Relationship Id="rId10" Type="http://schemas.openxmlformats.org/officeDocument/2006/relationships/image" Target="../media/image22.jpg"/><Relationship Id="rId11" Type="http://schemas.openxmlformats.org/officeDocument/2006/relationships/image" Target="../media/image23.jpg"/><Relationship Id="rId12" Type="http://schemas.openxmlformats.org/officeDocument/2006/relationships/image" Target="../media/image24.png"/><Relationship Id="rId13" Type="http://schemas.openxmlformats.org/officeDocument/2006/relationships/image" Target="../media/image25.jpg"/><Relationship Id="rId14" Type="http://schemas.openxmlformats.org/officeDocument/2006/relationships/image" Target="../media/image26.png"/><Relationship Id="rId15" Type="http://schemas.openxmlformats.org/officeDocument/2006/relationships/image" Target="../media/image27.jp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37" Type="http://schemas.openxmlformats.org/officeDocument/2006/relationships/image" Target="../media/image49.png"/><Relationship Id="rId38" Type="http://schemas.openxmlformats.org/officeDocument/2006/relationships/image" Target="../media/image50.png"/><Relationship Id="rId39" Type="http://schemas.openxmlformats.org/officeDocument/2006/relationships/image" Target="../media/image51.png"/><Relationship Id="rId40" Type="http://schemas.openxmlformats.org/officeDocument/2006/relationships/image" Target="../media/image52.png"/><Relationship Id="rId41" Type="http://schemas.openxmlformats.org/officeDocument/2006/relationships/image" Target="../media/image53.png"/><Relationship Id="rId42" Type="http://schemas.openxmlformats.org/officeDocument/2006/relationships/image" Target="../media/image54.png"/><Relationship Id="rId43" Type="http://schemas.openxmlformats.org/officeDocument/2006/relationships/image" Target="../media/image55.png"/><Relationship Id="rId44" Type="http://schemas.openxmlformats.org/officeDocument/2006/relationships/image" Target="../media/image56.png"/><Relationship Id="rId45" Type="http://schemas.openxmlformats.org/officeDocument/2006/relationships/image" Target="../media/image57.png"/><Relationship Id="rId46" Type="http://schemas.openxmlformats.org/officeDocument/2006/relationships/image" Target="../media/image58.png"/><Relationship Id="rId47" Type="http://schemas.openxmlformats.org/officeDocument/2006/relationships/image" Target="../media/image59.jpg"/><Relationship Id="rId48" Type="http://schemas.openxmlformats.org/officeDocument/2006/relationships/image" Target="../media/image60.png"/><Relationship Id="rId49" Type="http://schemas.openxmlformats.org/officeDocument/2006/relationships/image" Target="../media/image6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5047" cy="6859522"/>
          </a:xfrm>
          <a:custGeom>
            <a:avLst/>
            <a:gdLst/>
            <a:ahLst/>
            <a:cxnLst/>
            <a:rect l="l" t="t" r="r" b="b"/>
            <a:pathLst>
              <a:path w="12195047" h="6859522">
                <a:moveTo>
                  <a:pt x="12195047" y="6859522"/>
                </a:moveTo>
                <a:lnTo>
                  <a:pt x="12195047" y="0"/>
                </a:lnTo>
                <a:lnTo>
                  <a:pt x="0" y="0"/>
                </a:lnTo>
                <a:lnTo>
                  <a:pt x="0" y="6859522"/>
                </a:lnTo>
                <a:lnTo>
                  <a:pt x="12195047" y="685952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62051"/>
            <a:ext cx="0" cy="1981581"/>
          </a:xfrm>
          <a:custGeom>
            <a:avLst/>
            <a:gdLst/>
            <a:ahLst/>
            <a:cxnLst/>
            <a:rect l="l" t="t" r="r" b="b"/>
            <a:pathLst>
              <a:path w="0" h="1981581">
                <a:moveTo>
                  <a:pt x="0" y="1981581"/>
                </a:moveTo>
                <a:lnTo>
                  <a:pt x="0" y="0"/>
                </a:lnTo>
                <a:lnTo>
                  <a:pt x="0" y="1981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219504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" y="162051"/>
            <a:ext cx="11545189" cy="1981581"/>
          </a:xfrm>
          <a:custGeom>
            <a:avLst/>
            <a:gdLst/>
            <a:ahLst/>
            <a:cxnLst/>
            <a:rect l="l" t="t" r="r" b="b"/>
            <a:pathLst>
              <a:path w="11545189" h="1981581">
                <a:moveTo>
                  <a:pt x="0" y="1981581"/>
                </a:moveTo>
                <a:lnTo>
                  <a:pt x="11545189" y="1981581"/>
                </a:lnTo>
                <a:lnTo>
                  <a:pt x="11545189" y="0"/>
                </a:lnTo>
                <a:lnTo>
                  <a:pt x="0" y="0"/>
                </a:lnTo>
                <a:lnTo>
                  <a:pt x="0" y="1981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5437" y="6083718"/>
            <a:ext cx="913244" cy="453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4002" y="162051"/>
            <a:ext cx="11557889" cy="1981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170">
              <a:lnSpc>
                <a:spcPct val="122899"/>
              </a:lnSpc>
              <a:spcBef>
                <a:spcPts val="15"/>
              </a:spcBef>
              <a:tabLst>
                <a:tab pos="927100" algn="l"/>
              </a:tabLst>
            </a:pPr>
            <a:r>
              <a:rPr dirty="0" smtClean="0" sz="3600" spc="4" b="1">
                <a:latin typeface="Arial"/>
                <a:cs typeface="Arial"/>
              </a:rPr>
              <a:t>H</a:t>
            </a:r>
            <a:r>
              <a:rPr dirty="0" smtClean="0" sz="3600" spc="0" b="1">
                <a:latin typeface="Arial"/>
                <a:cs typeface="Arial"/>
              </a:rPr>
              <a:t>R	</a:t>
            </a:r>
            <a:r>
              <a:rPr dirty="0" smtClean="0" sz="3600" spc="9">
                <a:latin typeface=""/>
                <a:cs typeface=""/>
              </a:rPr>
              <a:t>业务管理模式探讨</a:t>
            </a:r>
            <a:endParaRPr sz="3600">
              <a:latin typeface="宋体"/>
              <a:cs typeface="宋体"/>
            </a:endParaRPr>
          </a:p>
          <a:p>
            <a:pPr marL="144170">
              <a:lnSpc>
                <a:spcPct val="122899"/>
              </a:lnSpc>
              <a:spcBef>
                <a:spcPts val="4257"/>
              </a:spcBef>
            </a:pPr>
            <a:r>
              <a:rPr dirty="0" smtClean="0" sz="2000" spc="9">
                <a:latin typeface=""/>
                <a:cs typeface=""/>
              </a:rPr>
              <a:t>孟盛</a:t>
            </a:r>
            <a:endParaRPr sz="2000">
              <a:latin typeface="宋体"/>
              <a:cs typeface="宋体"/>
            </a:endParaRPr>
          </a:p>
          <a:p>
            <a:pPr marL="144170">
              <a:lnSpc>
                <a:spcPts val="2545"/>
              </a:lnSpc>
              <a:spcBef>
                <a:spcPts val="127"/>
              </a:spcBef>
            </a:pPr>
            <a:r>
              <a:rPr dirty="0" smtClean="0" baseline="-2898" sz="3000" spc="4">
                <a:latin typeface="Arial"/>
                <a:cs typeface="Arial"/>
              </a:rPr>
              <a:t>HR</a:t>
            </a:r>
            <a:r>
              <a:rPr dirty="0" smtClean="0" baseline="-2260" sz="3000" spc="0">
                <a:latin typeface=""/>
                <a:cs typeface=""/>
              </a:rPr>
              <a:t>业务拓展总监</a:t>
            </a:r>
            <a:r>
              <a:rPr dirty="0" smtClean="0" baseline="-2260" sz="3000" spc="-469">
                <a:latin typeface=""/>
                <a:cs typeface=""/>
              </a:rPr>
              <a:t> </a:t>
            </a:r>
            <a:r>
              <a:rPr dirty="0" smtClean="0" baseline="-2898" sz="3000" spc="0">
                <a:latin typeface="Arial"/>
                <a:cs typeface="Arial"/>
              </a:rPr>
              <a:t>/</a:t>
            </a:r>
            <a:r>
              <a:rPr dirty="0" smtClean="0" baseline="-2898" sz="3000" spc="-19">
                <a:latin typeface="Arial"/>
                <a:cs typeface="Arial"/>
              </a:rPr>
              <a:t> </a:t>
            </a:r>
            <a:r>
              <a:rPr dirty="0" smtClean="0" baseline="-2898" sz="3000" spc="0">
                <a:latin typeface="Arial"/>
                <a:cs typeface="Arial"/>
              </a:rPr>
              <a:t>S</a:t>
            </a:r>
            <a:r>
              <a:rPr dirty="0" smtClean="0" baseline="-2898" sz="3000" spc="-9">
                <a:latin typeface="Arial"/>
                <a:cs typeface="Arial"/>
              </a:rPr>
              <a:t>A</a:t>
            </a:r>
            <a:r>
              <a:rPr dirty="0" smtClean="0" baseline="-2898" sz="3000" spc="0">
                <a:latin typeface="Arial"/>
                <a:cs typeface="Arial"/>
              </a:rPr>
              <a:t>P</a:t>
            </a:r>
            <a:r>
              <a:rPr dirty="0" smtClean="0" baseline="-2260" sz="3000" spc="0">
                <a:latin typeface=""/>
                <a:cs typeface=""/>
              </a:rPr>
              <a:t>大中华区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058537" y="6475642"/>
            <a:ext cx="546392" cy="343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68694" y="1362443"/>
            <a:ext cx="3311525" cy="512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13403" y="1959863"/>
            <a:ext cx="8366760" cy="437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575303" y="1292351"/>
            <a:ext cx="8436864" cy="67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16705" y="1308900"/>
            <a:ext cx="8333485" cy="590892"/>
          </a:xfrm>
          <a:custGeom>
            <a:avLst/>
            <a:gdLst/>
            <a:ahLst/>
            <a:cxnLst/>
            <a:rect l="l" t="t" r="r" b="b"/>
            <a:pathLst>
              <a:path w="8333485" h="590892">
                <a:moveTo>
                  <a:pt x="0" y="590892"/>
                </a:moveTo>
                <a:lnTo>
                  <a:pt x="8333485" y="590892"/>
                </a:lnTo>
                <a:lnTo>
                  <a:pt x="8333485" y="0"/>
                </a:lnTo>
                <a:lnTo>
                  <a:pt x="0" y="0"/>
                </a:lnTo>
                <a:lnTo>
                  <a:pt x="0" y="59089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666352" y="2007996"/>
            <a:ext cx="712724" cy="739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432640" y="1518600"/>
            <a:ext cx="470826" cy="310259"/>
          </a:xfrm>
          <a:custGeom>
            <a:avLst/>
            <a:gdLst/>
            <a:ahLst/>
            <a:cxnLst/>
            <a:rect l="l" t="t" r="r" b="b"/>
            <a:pathLst>
              <a:path w="470826" h="310259">
                <a:moveTo>
                  <a:pt x="235147" y="0"/>
                </a:moveTo>
                <a:lnTo>
                  <a:pt x="196543" y="2004"/>
                </a:lnTo>
                <a:lnTo>
                  <a:pt x="142815" y="12059"/>
                </a:lnTo>
                <a:lnTo>
                  <a:pt x="95450" y="29670"/>
                </a:lnTo>
                <a:lnTo>
                  <a:pt x="55968" y="53825"/>
                </a:lnTo>
                <a:lnTo>
                  <a:pt x="25887" y="83512"/>
                </a:lnTo>
                <a:lnTo>
                  <a:pt x="6724" y="117716"/>
                </a:lnTo>
                <a:lnTo>
                  <a:pt x="0" y="155424"/>
                </a:lnTo>
                <a:lnTo>
                  <a:pt x="765" y="168318"/>
                </a:lnTo>
                <a:lnTo>
                  <a:pt x="11805" y="204916"/>
                </a:lnTo>
                <a:lnTo>
                  <a:pt x="34776" y="237622"/>
                </a:lnTo>
                <a:lnTo>
                  <a:pt x="68159" y="265448"/>
                </a:lnTo>
                <a:lnTo>
                  <a:pt x="110438" y="287405"/>
                </a:lnTo>
                <a:lnTo>
                  <a:pt x="160092" y="302504"/>
                </a:lnTo>
                <a:lnTo>
                  <a:pt x="215604" y="309756"/>
                </a:lnTo>
                <a:lnTo>
                  <a:pt x="235147" y="310259"/>
                </a:lnTo>
                <a:lnTo>
                  <a:pt x="254766" y="309756"/>
                </a:lnTo>
                <a:lnTo>
                  <a:pt x="310461" y="302504"/>
                </a:lnTo>
                <a:lnTo>
                  <a:pt x="360241" y="287405"/>
                </a:lnTo>
                <a:lnTo>
                  <a:pt x="379326" y="278690"/>
                </a:lnTo>
                <a:lnTo>
                  <a:pt x="236319" y="278690"/>
                </a:lnTo>
                <a:lnTo>
                  <a:pt x="222318" y="277745"/>
                </a:lnTo>
                <a:lnTo>
                  <a:pt x="208850" y="274982"/>
                </a:lnTo>
                <a:lnTo>
                  <a:pt x="196014" y="270516"/>
                </a:lnTo>
                <a:lnTo>
                  <a:pt x="183910" y="264461"/>
                </a:lnTo>
                <a:lnTo>
                  <a:pt x="177228" y="259997"/>
                </a:lnTo>
                <a:lnTo>
                  <a:pt x="132773" y="259997"/>
                </a:lnTo>
                <a:lnTo>
                  <a:pt x="89540" y="241408"/>
                </a:lnTo>
                <a:lnTo>
                  <a:pt x="55986" y="215908"/>
                </a:lnTo>
                <a:lnTo>
                  <a:pt x="30884" y="174169"/>
                </a:lnTo>
                <a:lnTo>
                  <a:pt x="28387" y="155424"/>
                </a:lnTo>
                <a:lnTo>
                  <a:pt x="29292" y="144127"/>
                </a:lnTo>
                <a:lnTo>
                  <a:pt x="49607" y="101972"/>
                </a:lnTo>
                <a:lnTo>
                  <a:pt x="80027" y="74966"/>
                </a:lnTo>
                <a:lnTo>
                  <a:pt x="120947" y="53436"/>
                </a:lnTo>
                <a:lnTo>
                  <a:pt x="173365" y="53436"/>
                </a:lnTo>
                <a:lnTo>
                  <a:pt x="181809" y="47472"/>
                </a:lnTo>
                <a:lnTo>
                  <a:pt x="193615" y="41177"/>
                </a:lnTo>
                <a:lnTo>
                  <a:pt x="206132" y="36458"/>
                </a:lnTo>
                <a:lnTo>
                  <a:pt x="219257" y="33423"/>
                </a:lnTo>
                <a:lnTo>
                  <a:pt x="232890" y="32181"/>
                </a:lnTo>
                <a:lnTo>
                  <a:pt x="380072" y="32181"/>
                </a:lnTo>
                <a:lnTo>
                  <a:pt x="375260" y="29670"/>
                </a:lnTo>
                <a:lnTo>
                  <a:pt x="327786" y="12059"/>
                </a:lnTo>
                <a:lnTo>
                  <a:pt x="273895" y="2004"/>
                </a:lnTo>
                <a:lnTo>
                  <a:pt x="254766" y="507"/>
                </a:lnTo>
                <a:lnTo>
                  <a:pt x="235147" y="0"/>
                </a:lnTo>
                <a:close/>
              </a:path>
              <a:path w="470826" h="310259">
                <a:moveTo>
                  <a:pt x="380072" y="32181"/>
                </a:moveTo>
                <a:lnTo>
                  <a:pt x="232890" y="32181"/>
                </a:lnTo>
                <a:lnTo>
                  <a:pt x="247140" y="33110"/>
                </a:lnTo>
                <a:lnTo>
                  <a:pt x="260814" y="35833"/>
                </a:lnTo>
                <a:lnTo>
                  <a:pt x="297444" y="53657"/>
                </a:lnTo>
                <a:lnTo>
                  <a:pt x="325530" y="83609"/>
                </a:lnTo>
                <a:lnTo>
                  <a:pt x="342556" y="122672"/>
                </a:lnTo>
                <a:lnTo>
                  <a:pt x="346553" y="155424"/>
                </a:lnTo>
                <a:lnTo>
                  <a:pt x="345697" y="170753"/>
                </a:lnTo>
                <a:lnTo>
                  <a:pt x="333671" y="212961"/>
                </a:lnTo>
                <a:lnTo>
                  <a:pt x="309599" y="247088"/>
                </a:lnTo>
                <a:lnTo>
                  <a:pt x="276231" y="270031"/>
                </a:lnTo>
                <a:lnTo>
                  <a:pt x="236319" y="278690"/>
                </a:lnTo>
                <a:lnTo>
                  <a:pt x="379326" y="278690"/>
                </a:lnTo>
                <a:lnTo>
                  <a:pt x="389397" y="273468"/>
                </a:lnTo>
                <a:lnTo>
                  <a:pt x="402599" y="265448"/>
                </a:lnTo>
                <a:lnTo>
                  <a:pt x="406583" y="262618"/>
                </a:lnTo>
                <a:lnTo>
                  <a:pt x="335843" y="262618"/>
                </a:lnTo>
                <a:lnTo>
                  <a:pt x="343545" y="252926"/>
                </a:lnTo>
                <a:lnTo>
                  <a:pt x="366610" y="207962"/>
                </a:lnTo>
                <a:lnTo>
                  <a:pt x="374412" y="168971"/>
                </a:lnTo>
                <a:lnTo>
                  <a:pt x="374112" y="152935"/>
                </a:lnTo>
                <a:lnTo>
                  <a:pt x="368016" y="110705"/>
                </a:lnTo>
                <a:lnTo>
                  <a:pt x="349191" y="66283"/>
                </a:lnTo>
                <a:lnTo>
                  <a:pt x="335886" y="48284"/>
                </a:lnTo>
                <a:lnTo>
                  <a:pt x="407046" y="48284"/>
                </a:lnTo>
                <a:lnTo>
                  <a:pt x="402599" y="45109"/>
                </a:lnTo>
                <a:lnTo>
                  <a:pt x="389397" y="37045"/>
                </a:lnTo>
                <a:lnTo>
                  <a:pt x="380072" y="32181"/>
                </a:lnTo>
                <a:close/>
              </a:path>
              <a:path w="470826" h="310259">
                <a:moveTo>
                  <a:pt x="407046" y="48284"/>
                </a:moveTo>
                <a:lnTo>
                  <a:pt x="335886" y="48284"/>
                </a:lnTo>
                <a:lnTo>
                  <a:pt x="351407" y="54089"/>
                </a:lnTo>
                <a:lnTo>
                  <a:pt x="365981" y="60656"/>
                </a:lnTo>
                <a:lnTo>
                  <a:pt x="403217" y="84417"/>
                </a:lnTo>
                <a:lnTo>
                  <a:pt x="429025" y="113187"/>
                </a:lnTo>
                <a:lnTo>
                  <a:pt x="441221" y="145575"/>
                </a:lnTo>
                <a:lnTo>
                  <a:pt x="440557" y="158546"/>
                </a:lnTo>
                <a:lnTo>
                  <a:pt x="422545" y="204520"/>
                </a:lnTo>
                <a:lnTo>
                  <a:pt x="394920" y="232409"/>
                </a:lnTo>
                <a:lnTo>
                  <a:pt x="357343" y="254235"/>
                </a:lnTo>
                <a:lnTo>
                  <a:pt x="335843" y="262618"/>
                </a:lnTo>
                <a:lnTo>
                  <a:pt x="406583" y="262618"/>
                </a:lnTo>
                <a:lnTo>
                  <a:pt x="436027" y="237622"/>
                </a:lnTo>
                <a:lnTo>
                  <a:pt x="459016" y="204916"/>
                </a:lnTo>
                <a:lnTo>
                  <a:pt x="470060" y="168318"/>
                </a:lnTo>
                <a:lnTo>
                  <a:pt x="470826" y="155424"/>
                </a:lnTo>
                <a:lnTo>
                  <a:pt x="470060" y="142528"/>
                </a:lnTo>
                <a:lnTo>
                  <a:pt x="459016" y="105875"/>
                </a:lnTo>
                <a:lnTo>
                  <a:pt x="436027" y="73064"/>
                </a:lnTo>
                <a:lnTo>
                  <a:pt x="414808" y="53825"/>
                </a:lnTo>
                <a:lnTo>
                  <a:pt x="407046" y="48284"/>
                </a:lnTo>
                <a:close/>
              </a:path>
              <a:path w="470826" h="310259">
                <a:moveTo>
                  <a:pt x="173365" y="53436"/>
                </a:moveTo>
                <a:lnTo>
                  <a:pt x="120947" y="53436"/>
                </a:lnTo>
                <a:lnTo>
                  <a:pt x="117067" y="62442"/>
                </a:lnTo>
                <a:lnTo>
                  <a:pt x="101680" y="108590"/>
                </a:lnTo>
                <a:lnTo>
                  <a:pt x="95926" y="151361"/>
                </a:lnTo>
                <a:lnTo>
                  <a:pt x="96427" y="165853"/>
                </a:lnTo>
                <a:lnTo>
                  <a:pt x="103763" y="205794"/>
                </a:lnTo>
                <a:lnTo>
                  <a:pt x="125500" y="250438"/>
                </a:lnTo>
                <a:lnTo>
                  <a:pt x="132773" y="259997"/>
                </a:lnTo>
                <a:lnTo>
                  <a:pt x="177228" y="259997"/>
                </a:lnTo>
                <a:lnTo>
                  <a:pt x="172636" y="256929"/>
                </a:lnTo>
                <a:lnTo>
                  <a:pt x="162293" y="248037"/>
                </a:lnTo>
                <a:lnTo>
                  <a:pt x="137837" y="214331"/>
                </a:lnTo>
                <a:lnTo>
                  <a:pt x="125331" y="172475"/>
                </a:lnTo>
                <a:lnTo>
                  <a:pt x="124282" y="157245"/>
                </a:lnTo>
                <a:lnTo>
                  <a:pt x="125125" y="141623"/>
                </a:lnTo>
                <a:lnTo>
                  <a:pt x="136992" y="98814"/>
                </a:lnTo>
                <a:lnTo>
                  <a:pt x="160736" y="64360"/>
                </a:lnTo>
                <a:lnTo>
                  <a:pt x="170816" y="55236"/>
                </a:lnTo>
                <a:lnTo>
                  <a:pt x="173365" y="53436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653857" y="1369719"/>
            <a:ext cx="28390" cy="103027"/>
          </a:xfrm>
          <a:custGeom>
            <a:avLst/>
            <a:gdLst/>
            <a:ahLst/>
            <a:cxnLst/>
            <a:rect l="l" t="t" r="r" b="b"/>
            <a:pathLst>
              <a:path w="28390" h="103027">
                <a:moveTo>
                  <a:pt x="21964" y="0"/>
                </a:moveTo>
                <a:lnTo>
                  <a:pt x="6426" y="0"/>
                </a:lnTo>
                <a:lnTo>
                  <a:pt x="0" y="7146"/>
                </a:lnTo>
                <a:lnTo>
                  <a:pt x="0" y="95880"/>
                </a:lnTo>
                <a:lnTo>
                  <a:pt x="6426" y="103027"/>
                </a:lnTo>
                <a:lnTo>
                  <a:pt x="21964" y="103027"/>
                </a:lnTo>
                <a:lnTo>
                  <a:pt x="28390" y="95880"/>
                </a:lnTo>
                <a:lnTo>
                  <a:pt x="28390" y="7146"/>
                </a:lnTo>
                <a:lnTo>
                  <a:pt x="21964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408536" y="1475125"/>
            <a:ext cx="77133" cy="83966"/>
          </a:xfrm>
          <a:custGeom>
            <a:avLst/>
            <a:gdLst/>
            <a:ahLst/>
            <a:cxnLst/>
            <a:rect l="l" t="t" r="r" b="b"/>
            <a:pathLst>
              <a:path w="77133" h="83966">
                <a:moveTo>
                  <a:pt x="20353" y="0"/>
                </a:moveTo>
                <a:lnTo>
                  <a:pt x="11248" y="0"/>
                </a:lnTo>
                <a:lnTo>
                  <a:pt x="5891" y="6551"/>
                </a:lnTo>
                <a:lnTo>
                  <a:pt x="0" y="12508"/>
                </a:lnTo>
                <a:lnTo>
                  <a:pt x="0" y="22629"/>
                </a:lnTo>
                <a:lnTo>
                  <a:pt x="5891" y="28586"/>
                </a:lnTo>
                <a:lnTo>
                  <a:pt x="50884" y="79207"/>
                </a:lnTo>
                <a:lnTo>
                  <a:pt x="54097" y="82182"/>
                </a:lnTo>
                <a:lnTo>
                  <a:pt x="57311" y="83966"/>
                </a:lnTo>
                <a:lnTo>
                  <a:pt x="64808" y="83966"/>
                </a:lnTo>
                <a:lnTo>
                  <a:pt x="68564" y="82182"/>
                </a:lnTo>
                <a:lnTo>
                  <a:pt x="71242" y="79207"/>
                </a:lnTo>
                <a:lnTo>
                  <a:pt x="77133" y="73250"/>
                </a:lnTo>
                <a:lnTo>
                  <a:pt x="77133" y="63121"/>
                </a:lnTo>
                <a:lnTo>
                  <a:pt x="71242" y="57172"/>
                </a:lnTo>
                <a:lnTo>
                  <a:pt x="25710" y="6551"/>
                </a:lnTo>
                <a:lnTo>
                  <a:pt x="20353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850435" y="1475125"/>
            <a:ext cx="77131" cy="83966"/>
          </a:xfrm>
          <a:custGeom>
            <a:avLst/>
            <a:gdLst/>
            <a:ahLst/>
            <a:cxnLst/>
            <a:rect l="l" t="t" r="r" b="b"/>
            <a:pathLst>
              <a:path w="77131" h="83966">
                <a:moveTo>
                  <a:pt x="65885" y="0"/>
                </a:moveTo>
                <a:lnTo>
                  <a:pt x="56781" y="0"/>
                </a:lnTo>
                <a:lnTo>
                  <a:pt x="51425" y="6551"/>
                </a:lnTo>
                <a:lnTo>
                  <a:pt x="5890" y="57172"/>
                </a:lnTo>
                <a:lnTo>
                  <a:pt x="0" y="63121"/>
                </a:lnTo>
                <a:lnTo>
                  <a:pt x="0" y="73250"/>
                </a:lnTo>
                <a:lnTo>
                  <a:pt x="5890" y="79207"/>
                </a:lnTo>
                <a:lnTo>
                  <a:pt x="8568" y="82182"/>
                </a:lnTo>
                <a:lnTo>
                  <a:pt x="12324" y="83966"/>
                </a:lnTo>
                <a:lnTo>
                  <a:pt x="19822" y="83966"/>
                </a:lnTo>
                <a:lnTo>
                  <a:pt x="23035" y="82182"/>
                </a:lnTo>
                <a:lnTo>
                  <a:pt x="26248" y="79207"/>
                </a:lnTo>
                <a:lnTo>
                  <a:pt x="71240" y="28586"/>
                </a:lnTo>
                <a:lnTo>
                  <a:pt x="77131" y="22629"/>
                </a:lnTo>
                <a:lnTo>
                  <a:pt x="77131" y="12508"/>
                </a:lnTo>
                <a:lnTo>
                  <a:pt x="71240" y="6551"/>
                </a:lnTo>
                <a:lnTo>
                  <a:pt x="65885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764734" y="1395331"/>
            <a:ext cx="57316" cy="100044"/>
          </a:xfrm>
          <a:custGeom>
            <a:avLst/>
            <a:gdLst/>
            <a:ahLst/>
            <a:cxnLst/>
            <a:rect l="l" t="t" r="r" b="b"/>
            <a:pathLst>
              <a:path w="57316" h="100044">
                <a:moveTo>
                  <a:pt x="39101" y="0"/>
                </a:moveTo>
                <a:lnTo>
                  <a:pt x="30532" y="4164"/>
                </a:lnTo>
                <a:lnTo>
                  <a:pt x="27855" y="11905"/>
                </a:lnTo>
                <a:lnTo>
                  <a:pt x="3213" y="78009"/>
                </a:lnTo>
                <a:lnTo>
                  <a:pt x="0" y="86346"/>
                </a:lnTo>
                <a:lnTo>
                  <a:pt x="3748" y="95277"/>
                </a:lnTo>
                <a:lnTo>
                  <a:pt x="10710" y="98854"/>
                </a:lnTo>
                <a:lnTo>
                  <a:pt x="12852" y="99449"/>
                </a:lnTo>
                <a:lnTo>
                  <a:pt x="14459" y="100044"/>
                </a:lnTo>
                <a:lnTo>
                  <a:pt x="21964" y="100044"/>
                </a:lnTo>
                <a:lnTo>
                  <a:pt x="27319" y="96467"/>
                </a:lnTo>
                <a:lnTo>
                  <a:pt x="29461" y="90518"/>
                </a:lnTo>
                <a:lnTo>
                  <a:pt x="54096" y="24414"/>
                </a:lnTo>
                <a:lnTo>
                  <a:pt x="57316" y="16077"/>
                </a:lnTo>
                <a:lnTo>
                  <a:pt x="53560" y="7146"/>
                </a:lnTo>
                <a:lnTo>
                  <a:pt x="46063" y="3569"/>
                </a:lnTo>
                <a:lnTo>
                  <a:pt x="39101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514060" y="1395331"/>
            <a:ext cx="57309" cy="100044"/>
          </a:xfrm>
          <a:custGeom>
            <a:avLst/>
            <a:gdLst/>
            <a:ahLst/>
            <a:cxnLst/>
            <a:rect l="l" t="t" r="r" b="b"/>
            <a:pathLst>
              <a:path w="57309" h="100044">
                <a:moveTo>
                  <a:pt x="18208" y="0"/>
                </a:moveTo>
                <a:lnTo>
                  <a:pt x="10710" y="3569"/>
                </a:lnTo>
                <a:lnTo>
                  <a:pt x="3748" y="6551"/>
                </a:lnTo>
                <a:lnTo>
                  <a:pt x="0" y="16077"/>
                </a:lnTo>
                <a:lnTo>
                  <a:pt x="3213" y="24414"/>
                </a:lnTo>
                <a:lnTo>
                  <a:pt x="27847" y="90518"/>
                </a:lnTo>
                <a:lnTo>
                  <a:pt x="29990" y="96467"/>
                </a:lnTo>
                <a:lnTo>
                  <a:pt x="35345" y="100044"/>
                </a:lnTo>
                <a:lnTo>
                  <a:pt x="42850" y="100044"/>
                </a:lnTo>
                <a:lnTo>
                  <a:pt x="44456" y="99449"/>
                </a:lnTo>
                <a:lnTo>
                  <a:pt x="46598" y="98854"/>
                </a:lnTo>
                <a:lnTo>
                  <a:pt x="53560" y="95277"/>
                </a:lnTo>
                <a:lnTo>
                  <a:pt x="57309" y="86346"/>
                </a:lnTo>
                <a:lnTo>
                  <a:pt x="54096" y="78009"/>
                </a:lnTo>
                <a:lnTo>
                  <a:pt x="29454" y="11905"/>
                </a:lnTo>
                <a:lnTo>
                  <a:pt x="26776" y="4164"/>
                </a:lnTo>
                <a:lnTo>
                  <a:pt x="1820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606243" y="1605670"/>
            <a:ext cx="124209" cy="137782"/>
          </a:xfrm>
          <a:custGeom>
            <a:avLst/>
            <a:gdLst/>
            <a:ahLst/>
            <a:cxnLst/>
            <a:rect l="l" t="t" r="r" b="b"/>
            <a:pathLst>
              <a:path w="124209" h="137782">
                <a:moveTo>
                  <a:pt x="49499" y="0"/>
                </a:moveTo>
                <a:lnTo>
                  <a:pt x="10283" y="31424"/>
                </a:lnTo>
                <a:lnTo>
                  <a:pt x="0" y="77899"/>
                </a:lnTo>
                <a:lnTo>
                  <a:pt x="3130" y="91837"/>
                </a:lnTo>
                <a:lnTo>
                  <a:pt x="26657" y="124917"/>
                </a:lnTo>
                <a:lnTo>
                  <a:pt x="66845" y="137782"/>
                </a:lnTo>
                <a:lnTo>
                  <a:pt x="80191" y="134886"/>
                </a:lnTo>
                <a:lnTo>
                  <a:pt x="111800" y="109912"/>
                </a:lnTo>
                <a:lnTo>
                  <a:pt x="124209" y="68355"/>
                </a:lnTo>
                <a:lnTo>
                  <a:pt x="124193" y="66714"/>
                </a:lnTo>
                <a:lnTo>
                  <a:pt x="112397" y="28590"/>
                </a:lnTo>
                <a:lnTo>
                  <a:pt x="80548" y="4540"/>
                </a:lnTo>
                <a:lnTo>
                  <a:pt x="49499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0631804" y="1972690"/>
            <a:ext cx="662152" cy="7395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366132" y="1972805"/>
            <a:ext cx="693661" cy="77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516623" y="2007920"/>
            <a:ext cx="752055" cy="8399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11302" y="306728"/>
            <a:ext cx="401413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驱动企业业绩的三架马车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302" y="733448"/>
            <a:ext cx="223105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福利买能力，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53461" y="733448"/>
            <a:ext cx="223105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奖金买绩效，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5520" y="733448"/>
            <a:ext cx="1874443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认可买行为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0148" y="2713815"/>
            <a:ext cx="1043482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FFFFFF"/>
                </a:solidFill>
                <a:latin typeface=""/>
                <a:cs typeface=""/>
              </a:rPr>
              <a:t>绩效评估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0927" y="2713815"/>
            <a:ext cx="1043482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FFFFFF"/>
                </a:solidFill>
                <a:latin typeface=""/>
                <a:cs typeface=""/>
              </a:rPr>
              <a:t>目标开发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25739" y="2713815"/>
            <a:ext cx="1285798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FFFFFF"/>
                </a:solidFill>
                <a:latin typeface=""/>
                <a:cs typeface=""/>
              </a:rPr>
              <a:t>对标与排序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81564" y="2721435"/>
            <a:ext cx="1031538" cy="2780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30"/>
              </a:lnSpc>
              <a:spcBef>
                <a:spcPts val="106"/>
              </a:spcBef>
            </a:pPr>
            <a:r>
              <a:rPr dirty="0" smtClean="0" sz="1900" spc="0" b="1">
                <a:solidFill>
                  <a:srgbClr val="FFFFFF"/>
                </a:solidFill>
                <a:latin typeface="Arial"/>
                <a:cs typeface="Arial"/>
              </a:rPr>
              <a:t>360</a:t>
            </a:r>
            <a:r>
              <a:rPr dirty="0" smtClean="0" sz="1900" spc="-16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900" spc="9">
                <a:solidFill>
                  <a:srgbClr val="FFFFFF"/>
                </a:solidFill>
                <a:latin typeface=""/>
                <a:cs typeface=""/>
              </a:rPr>
              <a:t>评估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95827" y="3563294"/>
            <a:ext cx="890642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法律检查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9175" y="3563294"/>
            <a:ext cx="77807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latin typeface=""/>
                <a:cs typeface=""/>
              </a:rPr>
              <a:t>目标模型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19415" y="3563294"/>
            <a:ext cx="1068950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可视化比较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37630" y="3572042"/>
            <a:ext cx="1272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45445" y="3570914"/>
            <a:ext cx="1425566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社交网络化评估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95827" y="3954962"/>
            <a:ext cx="890642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评估助手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99175" y="3954962"/>
            <a:ext cx="1041518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S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-29">
                <a:latin typeface="Arial"/>
                <a:cs typeface="Arial"/>
              </a:rPr>
              <a:t>R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0">
                <a:latin typeface=""/>
                <a:cs typeface=""/>
              </a:rPr>
              <a:t>原则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19415" y="3954962"/>
            <a:ext cx="890642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横向比较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37630" y="3963710"/>
            <a:ext cx="1272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45445" y="3962582"/>
            <a:ext cx="890642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匿名评估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5827" y="4345106"/>
            <a:ext cx="1297804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团队雷达</a:t>
            </a:r>
            <a:r>
              <a:rPr dirty="0" smtClean="0" sz="1400" spc="4">
                <a:latin typeface="Arial"/>
                <a:cs typeface="Arial"/>
              </a:rPr>
              <a:t>/</a:t>
            </a:r>
            <a:r>
              <a:rPr dirty="0" smtClean="0" sz="1400" spc="0">
                <a:latin typeface=""/>
                <a:cs typeface=""/>
              </a:rPr>
              <a:t>宫格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99175" y="4345106"/>
            <a:ext cx="5997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latin typeface=""/>
                <a:cs typeface=""/>
              </a:rPr>
              <a:t>目标库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19415" y="4345106"/>
            <a:ext cx="1603874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与薪酬和激励挂钩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37630" y="4353854"/>
            <a:ext cx="1272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95827" y="4736766"/>
            <a:ext cx="890690" cy="212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"/>
                <a:cs typeface=""/>
              </a:rPr>
              <a:t>团队绩效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16705" y="1308900"/>
            <a:ext cx="8333485" cy="590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64623" marR="3449637" algn="ctr">
              <a:lnSpc>
                <a:spcPct val="122899"/>
              </a:lnSpc>
              <a:spcBef>
                <a:spcPts val="204"/>
              </a:spcBef>
            </a:pPr>
            <a:r>
              <a:rPr dirty="0" smtClean="0" sz="2100" spc="9">
                <a:solidFill>
                  <a:srgbClr val="F8F8F8"/>
                </a:solidFill>
                <a:latin typeface=""/>
                <a:cs typeface=""/>
              </a:rPr>
              <a:t>报告与分析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639050" y="1691081"/>
            <a:ext cx="4232275" cy="4392041"/>
          </a:xfrm>
          <a:custGeom>
            <a:avLst/>
            <a:gdLst/>
            <a:ahLst/>
            <a:cxnLst/>
            <a:rect l="l" t="t" r="r" b="b"/>
            <a:pathLst>
              <a:path w="4232275" h="4392041">
                <a:moveTo>
                  <a:pt x="0" y="4392041"/>
                </a:moveTo>
                <a:lnTo>
                  <a:pt x="4232275" y="4392041"/>
                </a:lnTo>
                <a:lnTo>
                  <a:pt x="4232275" y="0"/>
                </a:lnTo>
                <a:lnTo>
                  <a:pt x="0" y="0"/>
                </a:lnTo>
                <a:lnTo>
                  <a:pt x="0" y="439204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263726"/>
            <a:ext cx="12195047" cy="5287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520088"/>
            <a:ext cx="651105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政策宣贯系统，游戏化会降低</a:t>
            </a:r>
            <a:r>
              <a:rPr dirty="0" smtClean="0" baseline="-3228" sz="4200" spc="19">
                <a:latin typeface=""/>
                <a:cs typeface=""/>
              </a:rPr>
              <a:t>严</a:t>
            </a:r>
            <a:r>
              <a:rPr dirty="0" smtClean="0" baseline="-3228" sz="4200" spc="9">
                <a:latin typeface=""/>
                <a:cs typeface=""/>
              </a:rPr>
              <a:t>肃性</a:t>
            </a:r>
            <a:r>
              <a:rPr dirty="0" smtClean="0" baseline="-3228" sz="4200" spc="19">
                <a:latin typeface=""/>
                <a:cs typeface=""/>
              </a:rPr>
              <a:t>吗</a:t>
            </a:r>
            <a:r>
              <a:rPr dirty="0" smtClean="0" baseline="-3228" sz="4200" spc="0">
                <a:latin typeface=""/>
                <a:cs typeface=""/>
              </a:rPr>
              <a:t>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207747" cy="6859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50"/>
              </a:lnSpc>
              <a:spcBef>
                <a:spcPts val="12"/>
              </a:spcBef>
            </a:pPr>
            <a:endParaRPr sz="850"/>
          </a:p>
          <a:p>
            <a:pPr marL="324002">
              <a:lnSpc>
                <a:spcPct val="122899"/>
              </a:lnSpc>
              <a:spcBef>
                <a:spcPts val="2000"/>
              </a:spcBef>
            </a:pPr>
            <a:r>
              <a:rPr dirty="0" smtClean="0" sz="2800" spc="9">
                <a:latin typeface=""/>
                <a:cs typeface=""/>
              </a:rPr>
              <a:t>组织洞察是战</a:t>
            </a:r>
            <a:r>
              <a:rPr dirty="0" smtClean="0" sz="2800" spc="14">
                <a:latin typeface=""/>
                <a:cs typeface=""/>
              </a:rPr>
              <a:t>略</a:t>
            </a:r>
            <a:r>
              <a:rPr dirty="0" smtClean="0" sz="2800" spc="-4" b="1">
                <a:latin typeface="Arial"/>
                <a:cs typeface="Arial"/>
              </a:rPr>
              <a:t>HR</a:t>
            </a:r>
            <a:r>
              <a:rPr dirty="0" smtClean="0" sz="2800" spc="9">
                <a:latin typeface=""/>
                <a:cs typeface=""/>
              </a:rPr>
              <a:t>的</a:t>
            </a:r>
            <a:r>
              <a:rPr dirty="0" smtClean="0" sz="2800" spc="9">
                <a:latin typeface=""/>
                <a:cs typeface=""/>
              </a:rPr>
              <a:t>核</a:t>
            </a:r>
            <a:r>
              <a:rPr dirty="0" smtClean="0" sz="2800" spc="19">
                <a:latin typeface=""/>
                <a:cs typeface=""/>
              </a:rPr>
              <a:t>心</a:t>
            </a:r>
            <a:r>
              <a:rPr dirty="0" smtClean="0" sz="2800" spc="9">
                <a:latin typeface=""/>
                <a:cs typeface=""/>
              </a:rPr>
              <a:t>价</a:t>
            </a:r>
            <a:r>
              <a:rPr dirty="0" smtClean="0" sz="2800" spc="0">
                <a:latin typeface=""/>
                <a:cs typeface=""/>
              </a:rPr>
              <a:t>值</a:t>
            </a:r>
            <a:endParaRPr sz="2800">
              <a:latin typeface="宋体"/>
              <a:cs typeface="宋体"/>
            </a:endParaRPr>
          </a:p>
          <a:p>
            <a:pPr marL="409651">
              <a:lnSpc>
                <a:spcPct val="122899"/>
              </a:lnSpc>
              <a:spcBef>
                <a:spcPts val="44735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2195047" cy="68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43714"/>
            <a:ext cx="9118854" cy="774877"/>
          </a:xfrm>
          <a:custGeom>
            <a:avLst/>
            <a:gdLst/>
            <a:ahLst/>
            <a:cxnLst/>
            <a:rect l="l" t="t" r="r" b="b"/>
            <a:pathLst>
              <a:path w="9118854" h="774877">
                <a:moveTo>
                  <a:pt x="0" y="774877"/>
                </a:moveTo>
                <a:lnTo>
                  <a:pt x="9118854" y="774877"/>
                </a:lnTo>
                <a:lnTo>
                  <a:pt x="9118854" y="0"/>
                </a:lnTo>
                <a:lnTo>
                  <a:pt x="0" y="0"/>
                </a:lnTo>
                <a:lnTo>
                  <a:pt x="0" y="774877"/>
                </a:lnTo>
                <a:close/>
              </a:path>
            </a:pathLst>
          </a:custGeom>
          <a:solidFill>
            <a:srgbClr val="03225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2184" y="5832768"/>
            <a:ext cx="4345940" cy="612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0004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latin typeface=""/>
                <a:cs typeface=""/>
              </a:rPr>
              <a:t>若是你看不</a:t>
            </a:r>
            <a:r>
              <a:rPr dirty="0" smtClean="0" baseline="-3228" sz="3150" spc="0" u="heavy">
                <a:solidFill>
                  <a:srgbClr val="EFAB00"/>
                </a:solidFill>
                <a:latin typeface=""/>
                <a:cs typeface=""/>
              </a:rPr>
              <a:t>清晰</a:t>
            </a:r>
            <a:r>
              <a:rPr dirty="0" smtClean="0" baseline="-3228" sz="3150" spc="0">
                <a:latin typeface=""/>
                <a:cs typeface=""/>
              </a:rPr>
              <a:t>你的组织结构，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ts val="2520"/>
              </a:lnSpc>
              <a:spcBef>
                <a:spcPts val="15"/>
              </a:spcBef>
            </a:pPr>
            <a:r>
              <a:rPr dirty="0" smtClean="0" baseline="-4305" sz="3150" spc="0">
                <a:latin typeface=""/>
                <a:cs typeface=""/>
              </a:rPr>
              <a:t>那你如何保持</a:t>
            </a:r>
            <a:r>
              <a:rPr dirty="0" smtClean="0" baseline="-4305" sz="3150" spc="0">
                <a:solidFill>
                  <a:srgbClr val="EFAB00"/>
                </a:solidFill>
                <a:latin typeface=""/>
                <a:cs typeface=""/>
              </a:rPr>
              <a:t>竞争力，创新和盈</a:t>
            </a:r>
            <a:r>
              <a:rPr dirty="0" smtClean="0" baseline="-4305" sz="3150" spc="4">
                <a:solidFill>
                  <a:srgbClr val="EFAB00"/>
                </a:solidFill>
                <a:latin typeface=""/>
                <a:cs typeface=""/>
              </a:rPr>
              <a:t>利</a:t>
            </a:r>
            <a:r>
              <a:rPr dirty="0" smtClean="0" baseline="-4305" sz="3150" spc="0">
                <a:latin typeface=""/>
                <a:cs typeface=""/>
              </a:rPr>
              <a:t>？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178805" y="3178682"/>
            <a:ext cx="1055497" cy="854582"/>
          </a:xfrm>
          <a:custGeom>
            <a:avLst/>
            <a:gdLst/>
            <a:ahLst/>
            <a:cxnLst/>
            <a:rect l="l" t="t" r="r" b="b"/>
            <a:pathLst>
              <a:path w="1055497" h="854582">
                <a:moveTo>
                  <a:pt x="628142" y="0"/>
                </a:moveTo>
                <a:lnTo>
                  <a:pt x="628142" y="213613"/>
                </a:lnTo>
                <a:lnTo>
                  <a:pt x="0" y="213613"/>
                </a:lnTo>
                <a:lnTo>
                  <a:pt x="0" y="640968"/>
                </a:lnTo>
                <a:lnTo>
                  <a:pt x="628142" y="640968"/>
                </a:lnTo>
                <a:lnTo>
                  <a:pt x="628142" y="854582"/>
                </a:lnTo>
                <a:lnTo>
                  <a:pt x="1055497" y="427227"/>
                </a:lnTo>
                <a:lnTo>
                  <a:pt x="628142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705350" y="1926183"/>
            <a:ext cx="2819146" cy="406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096760" y="1580768"/>
            <a:ext cx="2818892" cy="2265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753984" y="4261929"/>
            <a:ext cx="3623309" cy="1770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1302" y="520088"/>
            <a:ext cx="4727371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入职关怀提升员工的第一体验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302" y="1721534"/>
            <a:ext cx="109430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0" b="1">
                <a:latin typeface="΢"/>
                <a:cs typeface="΢"/>
              </a:rPr>
              <a:t>主要功能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302" y="2124726"/>
            <a:ext cx="165354" cy="1499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96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906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92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902" y="2126918"/>
            <a:ext cx="1603324" cy="1499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230"/>
              </a:lnSpc>
              <a:spcBef>
                <a:spcPts val="111"/>
              </a:spcBef>
            </a:pPr>
            <a:r>
              <a:rPr dirty="0" smtClean="0" baseline="1953" sz="3000" spc="0">
                <a:solidFill>
                  <a:srgbClr val="252525"/>
                </a:solidFill>
                <a:latin typeface="΢"/>
                <a:cs typeface="΢"/>
              </a:rPr>
              <a:t>任务管理</a:t>
            </a:r>
            <a:endParaRPr sz="2000">
              <a:latin typeface="微软雅黑"/>
              <a:cs typeface="微软雅黑"/>
            </a:endParaRPr>
          </a:p>
          <a:p>
            <a:pPr marL="12700" marR="1003890">
              <a:lnSpc>
                <a:spcPts val="3210"/>
              </a:lnSpc>
              <a:spcBef>
                <a:spcPts val="159"/>
              </a:spcBef>
            </a:pP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社交</a:t>
            </a: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 </a:t>
            </a: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人才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3045"/>
              </a:lnSpc>
            </a:pPr>
            <a:r>
              <a:rPr dirty="0" smtClean="0" baseline="-1953" sz="3000" spc="0">
                <a:solidFill>
                  <a:srgbClr val="252525"/>
                </a:solidFill>
                <a:latin typeface="΢"/>
                <a:cs typeface="΢"/>
              </a:rPr>
              <a:t>员工个人信息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1302" y="3955972"/>
            <a:ext cx="236720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0" b="1">
                <a:solidFill>
                  <a:srgbClr val="404040"/>
                </a:solidFill>
                <a:latin typeface="΢"/>
                <a:cs typeface="΢"/>
              </a:rPr>
              <a:t>联动多</a:t>
            </a:r>
            <a:r>
              <a:rPr dirty="0" smtClean="0" sz="2000" spc="4" b="1">
                <a:solidFill>
                  <a:srgbClr val="404040"/>
                </a:solidFill>
                <a:latin typeface="΢"/>
                <a:cs typeface="΢"/>
              </a:rPr>
              <a:t>种</a:t>
            </a:r>
            <a:r>
              <a:rPr dirty="0" smtClean="0" sz="2000" spc="0" b="1">
                <a:solidFill>
                  <a:srgbClr val="404040"/>
                </a:solidFill>
                <a:latin typeface="΢"/>
                <a:cs typeface="΢"/>
              </a:rPr>
              <a:t>类型的用户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302" y="4360942"/>
            <a:ext cx="165506" cy="1501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796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92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18"/>
              </a:spcBef>
            </a:pPr>
            <a:r>
              <a:rPr dirty="0" smtClean="0" sz="20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02" y="4363134"/>
            <a:ext cx="1108449" cy="149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317">
              <a:lnSpc>
                <a:spcPts val="2230"/>
              </a:lnSpc>
              <a:spcBef>
                <a:spcPts val="111"/>
              </a:spcBef>
            </a:pPr>
            <a:r>
              <a:rPr dirty="0" smtClean="0" baseline="1953" sz="3000" spc="0">
                <a:solidFill>
                  <a:srgbClr val="252525"/>
                </a:solidFill>
                <a:latin typeface="΢"/>
                <a:cs typeface="΢"/>
              </a:rPr>
              <a:t>员工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ts val="3190"/>
              </a:lnSpc>
              <a:spcBef>
                <a:spcPts val="173"/>
              </a:spcBef>
            </a:pP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管理员</a:t>
            </a: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 </a:t>
            </a:r>
            <a:r>
              <a:rPr dirty="0" smtClean="0" sz="2000" spc="0">
                <a:solidFill>
                  <a:srgbClr val="252525"/>
                </a:solidFill>
                <a:latin typeface="΢"/>
                <a:cs typeface="΢"/>
              </a:rPr>
              <a:t>人力资源</a:t>
            </a:r>
            <a:endParaRPr sz="2000">
              <a:latin typeface="微软雅黑"/>
              <a:cs typeface="微软雅黑"/>
            </a:endParaRPr>
          </a:p>
          <a:p>
            <a:pPr marL="12700" marR="52317">
              <a:lnSpc>
                <a:spcPct val="95825"/>
              </a:lnSpc>
              <a:spcBef>
                <a:spcPts val="545"/>
              </a:spcBef>
            </a:pPr>
            <a:r>
              <a:rPr dirty="0" smtClean="0" sz="2000" spc="-4">
                <a:solidFill>
                  <a:srgbClr val="252525"/>
                </a:solidFill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616325" y="1510080"/>
            <a:ext cx="4457700" cy="4758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879079" y="1235963"/>
            <a:ext cx="3563112" cy="3381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074024" y="1431162"/>
            <a:ext cx="2974848" cy="2792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578344" y="4333366"/>
            <a:ext cx="4184777" cy="2195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6156" y="1510156"/>
            <a:ext cx="1544955" cy="1648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1393" y="1505330"/>
            <a:ext cx="1554480" cy="1658112"/>
          </a:xfrm>
          <a:custGeom>
            <a:avLst/>
            <a:gdLst/>
            <a:ahLst/>
            <a:cxnLst/>
            <a:rect l="l" t="t" r="r" b="b"/>
            <a:pathLst>
              <a:path w="1554479" h="1658112">
                <a:moveTo>
                  <a:pt x="0" y="1658112"/>
                </a:moveTo>
                <a:lnTo>
                  <a:pt x="1554480" y="1658112"/>
                </a:lnTo>
                <a:lnTo>
                  <a:pt x="1554480" y="0"/>
                </a:lnTo>
                <a:lnTo>
                  <a:pt x="0" y="0"/>
                </a:lnTo>
                <a:lnTo>
                  <a:pt x="0" y="1658112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075560" y="1510156"/>
            <a:ext cx="1540764" cy="1644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070862" y="1505330"/>
            <a:ext cx="1550289" cy="1653539"/>
          </a:xfrm>
          <a:custGeom>
            <a:avLst/>
            <a:gdLst/>
            <a:ahLst/>
            <a:cxnLst/>
            <a:rect l="l" t="t" r="r" b="b"/>
            <a:pathLst>
              <a:path w="1550289" h="1653539">
                <a:moveTo>
                  <a:pt x="0" y="1653539"/>
                </a:moveTo>
                <a:lnTo>
                  <a:pt x="1550289" y="1653539"/>
                </a:lnTo>
                <a:lnTo>
                  <a:pt x="1550289" y="0"/>
                </a:lnTo>
                <a:lnTo>
                  <a:pt x="0" y="0"/>
                </a:lnTo>
                <a:lnTo>
                  <a:pt x="0" y="1653539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23671" y="4687963"/>
            <a:ext cx="1566672" cy="963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32117" y="3349116"/>
            <a:ext cx="1549019" cy="1812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65403" y="3672839"/>
            <a:ext cx="1240536" cy="644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216912" y="4274045"/>
            <a:ext cx="1296035" cy="5932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066543" y="4333379"/>
            <a:ext cx="1559052" cy="17321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075687" y="3287775"/>
            <a:ext cx="1540764" cy="18773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208275" y="3616451"/>
            <a:ext cx="1281684" cy="12542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36156" y="5363781"/>
            <a:ext cx="3180206" cy="1164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11302" y="520088"/>
            <a:ext cx="579828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企业级移动应用从奢侈品变成</a:t>
            </a:r>
            <a:r>
              <a:rPr dirty="0" smtClean="0" baseline="-3228" sz="4200" spc="19">
                <a:latin typeface=""/>
                <a:cs typeface=""/>
              </a:rPr>
              <a:t>必</a:t>
            </a:r>
            <a:r>
              <a:rPr dirty="0" smtClean="0" baseline="-3228" sz="4200" spc="9">
                <a:latin typeface=""/>
                <a:cs typeface=""/>
              </a:rPr>
              <a:t>需品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70861" y="1505330"/>
            <a:ext cx="1550289" cy="1653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431393" y="1505330"/>
            <a:ext cx="1554480" cy="165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62051"/>
            <a:ext cx="11545189" cy="2135251"/>
          </a:xfrm>
          <a:custGeom>
            <a:avLst/>
            <a:gdLst/>
            <a:ahLst/>
            <a:cxnLst/>
            <a:rect l="l" t="t" r="r" b="b"/>
            <a:pathLst>
              <a:path w="11545189" h="2135251">
                <a:moveTo>
                  <a:pt x="0" y="2135251"/>
                </a:moveTo>
                <a:lnTo>
                  <a:pt x="11545189" y="2135251"/>
                </a:lnTo>
                <a:lnTo>
                  <a:pt x="11545189" y="0"/>
                </a:lnTo>
                <a:lnTo>
                  <a:pt x="0" y="0"/>
                </a:lnTo>
                <a:lnTo>
                  <a:pt x="0" y="213525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48437" y="162051"/>
            <a:ext cx="11512169" cy="213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8777" y="6053848"/>
            <a:ext cx="1303274" cy="48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2527768"/>
            <a:ext cx="6260761" cy="825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495"/>
              </a:lnSpc>
              <a:spcBef>
                <a:spcPts val="324"/>
              </a:spcBef>
            </a:pPr>
            <a:r>
              <a:rPr dirty="0" smtClean="0" sz="6000" spc="0" b="1">
                <a:latin typeface="Arial"/>
                <a:cs typeface="Arial"/>
              </a:rPr>
              <a:t>eHR</a:t>
            </a:r>
            <a:r>
              <a:rPr dirty="0" smtClean="0" sz="6000" spc="9">
                <a:latin typeface=""/>
                <a:cs typeface=""/>
              </a:rPr>
              <a:t>路径浅析</a:t>
            </a:r>
            <a:r>
              <a:rPr dirty="0" smtClean="0" sz="6000" spc="0" b="1">
                <a:latin typeface="Arial"/>
                <a:cs typeface="Arial"/>
              </a:rPr>
              <a:t>……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41044" y="3611117"/>
            <a:ext cx="1042492" cy="1224153"/>
          </a:xfrm>
          <a:custGeom>
            <a:avLst/>
            <a:gdLst/>
            <a:ahLst/>
            <a:cxnLst/>
            <a:rect l="l" t="t" r="r" b="b"/>
            <a:pathLst>
              <a:path w="1042492" h="1224152">
                <a:moveTo>
                  <a:pt x="1042492" y="1088135"/>
                </a:moveTo>
                <a:lnTo>
                  <a:pt x="417017" y="1088135"/>
                </a:lnTo>
                <a:lnTo>
                  <a:pt x="729818" y="1224152"/>
                </a:lnTo>
                <a:lnTo>
                  <a:pt x="1042492" y="1088135"/>
                </a:lnTo>
                <a:close/>
              </a:path>
              <a:path w="1042492" h="1224152">
                <a:moveTo>
                  <a:pt x="2320747" y="0"/>
                </a:moveTo>
                <a:lnTo>
                  <a:pt x="181343" y="0"/>
                </a:lnTo>
                <a:lnTo>
                  <a:pt x="166470" y="600"/>
                </a:lnTo>
                <a:lnTo>
                  <a:pt x="124025" y="9241"/>
                </a:lnTo>
                <a:lnTo>
                  <a:pt x="85819" y="27161"/>
                </a:lnTo>
                <a:lnTo>
                  <a:pt x="53114" y="53101"/>
                </a:lnTo>
                <a:lnTo>
                  <a:pt x="27169" y="85806"/>
                </a:lnTo>
                <a:lnTo>
                  <a:pt x="9245" y="124017"/>
                </a:lnTo>
                <a:lnTo>
                  <a:pt x="601" y="166476"/>
                </a:lnTo>
                <a:lnTo>
                  <a:pt x="0" y="181355"/>
                </a:lnTo>
                <a:lnTo>
                  <a:pt x="0" y="906779"/>
                </a:lnTo>
                <a:lnTo>
                  <a:pt x="5270" y="950334"/>
                </a:lnTo>
                <a:lnTo>
                  <a:pt x="20241" y="990086"/>
                </a:lnTo>
                <a:lnTo>
                  <a:pt x="43652" y="1024770"/>
                </a:lnTo>
                <a:lnTo>
                  <a:pt x="74244" y="1053120"/>
                </a:lnTo>
                <a:lnTo>
                  <a:pt x="110756" y="1073872"/>
                </a:lnTo>
                <a:lnTo>
                  <a:pt x="151928" y="1085760"/>
                </a:lnTo>
                <a:lnTo>
                  <a:pt x="181343" y="1088135"/>
                </a:lnTo>
                <a:lnTo>
                  <a:pt x="2320747" y="1088135"/>
                </a:lnTo>
                <a:lnTo>
                  <a:pt x="2364343" y="1082860"/>
                </a:lnTo>
                <a:lnTo>
                  <a:pt x="2404109" y="1067877"/>
                </a:lnTo>
                <a:lnTo>
                  <a:pt x="2438789" y="1044452"/>
                </a:lnTo>
                <a:lnTo>
                  <a:pt x="2467124" y="1013850"/>
                </a:lnTo>
                <a:lnTo>
                  <a:pt x="2487857" y="977336"/>
                </a:lnTo>
                <a:lnTo>
                  <a:pt x="2499730" y="936176"/>
                </a:lnTo>
                <a:lnTo>
                  <a:pt x="2502103" y="906779"/>
                </a:lnTo>
                <a:lnTo>
                  <a:pt x="2502103" y="181355"/>
                </a:lnTo>
                <a:lnTo>
                  <a:pt x="2496834" y="137760"/>
                </a:lnTo>
                <a:lnTo>
                  <a:pt x="2481868" y="97993"/>
                </a:lnTo>
                <a:lnTo>
                  <a:pt x="2458461" y="63313"/>
                </a:lnTo>
                <a:lnTo>
                  <a:pt x="2427872" y="34978"/>
                </a:lnTo>
                <a:lnTo>
                  <a:pt x="2391357" y="14245"/>
                </a:lnTo>
                <a:lnTo>
                  <a:pt x="2350174" y="2372"/>
                </a:lnTo>
                <a:lnTo>
                  <a:pt x="2320747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21267" y="5267168"/>
            <a:ext cx="2585052" cy="1188342"/>
          </a:xfrm>
          <a:custGeom>
            <a:avLst/>
            <a:gdLst/>
            <a:ahLst/>
            <a:cxnLst/>
            <a:rect l="l" t="t" r="r" b="b"/>
            <a:pathLst>
              <a:path w="2585052" h="1188342">
                <a:moveTo>
                  <a:pt x="1339508" y="0"/>
                </a:moveTo>
                <a:lnTo>
                  <a:pt x="1239554" y="125"/>
                </a:lnTo>
                <a:lnTo>
                  <a:pt x="1140271" y="3387"/>
                </a:lnTo>
                <a:lnTo>
                  <a:pt x="1042114" y="9732"/>
                </a:lnTo>
                <a:lnTo>
                  <a:pt x="945535" y="19110"/>
                </a:lnTo>
                <a:lnTo>
                  <a:pt x="850989" y="31470"/>
                </a:lnTo>
                <a:lnTo>
                  <a:pt x="758928" y="46760"/>
                </a:lnTo>
                <a:lnTo>
                  <a:pt x="669806" y="64928"/>
                </a:lnTo>
                <a:lnTo>
                  <a:pt x="584077" y="85923"/>
                </a:lnTo>
                <a:lnTo>
                  <a:pt x="502193" y="109693"/>
                </a:lnTo>
                <a:lnTo>
                  <a:pt x="424609" y="136188"/>
                </a:lnTo>
                <a:lnTo>
                  <a:pt x="351778" y="165355"/>
                </a:lnTo>
                <a:lnTo>
                  <a:pt x="284153" y="197144"/>
                </a:lnTo>
                <a:lnTo>
                  <a:pt x="222187" y="231503"/>
                </a:lnTo>
                <a:lnTo>
                  <a:pt x="166335" y="268380"/>
                </a:lnTo>
                <a:lnTo>
                  <a:pt x="117949" y="306977"/>
                </a:lnTo>
                <a:lnTo>
                  <a:pt x="77997" y="346410"/>
                </a:lnTo>
                <a:lnTo>
                  <a:pt x="46352" y="386494"/>
                </a:lnTo>
                <a:lnTo>
                  <a:pt x="22888" y="427044"/>
                </a:lnTo>
                <a:lnTo>
                  <a:pt x="7480" y="467875"/>
                </a:lnTo>
                <a:lnTo>
                  <a:pt x="0" y="508802"/>
                </a:lnTo>
                <a:lnTo>
                  <a:pt x="322" y="549638"/>
                </a:lnTo>
                <a:lnTo>
                  <a:pt x="8320" y="590200"/>
                </a:lnTo>
                <a:lnTo>
                  <a:pt x="23867" y="630301"/>
                </a:lnTo>
                <a:lnTo>
                  <a:pt x="46839" y="669757"/>
                </a:lnTo>
                <a:lnTo>
                  <a:pt x="77107" y="708382"/>
                </a:lnTo>
                <a:lnTo>
                  <a:pt x="114547" y="745992"/>
                </a:lnTo>
                <a:lnTo>
                  <a:pt x="159031" y="782400"/>
                </a:lnTo>
                <a:lnTo>
                  <a:pt x="210433" y="817423"/>
                </a:lnTo>
                <a:lnTo>
                  <a:pt x="268628" y="850874"/>
                </a:lnTo>
                <a:lnTo>
                  <a:pt x="333488" y="882568"/>
                </a:lnTo>
                <a:lnTo>
                  <a:pt x="404888" y="912321"/>
                </a:lnTo>
                <a:lnTo>
                  <a:pt x="482701" y="939947"/>
                </a:lnTo>
                <a:lnTo>
                  <a:pt x="566802" y="965260"/>
                </a:lnTo>
                <a:lnTo>
                  <a:pt x="657063" y="988076"/>
                </a:lnTo>
                <a:lnTo>
                  <a:pt x="753710" y="1188342"/>
                </a:lnTo>
                <a:lnTo>
                  <a:pt x="1125185" y="1051830"/>
                </a:lnTo>
                <a:lnTo>
                  <a:pt x="1456792" y="1051830"/>
                </a:lnTo>
                <a:lnTo>
                  <a:pt x="1511406" y="1048675"/>
                </a:lnTo>
                <a:lnTo>
                  <a:pt x="1586162" y="1042493"/>
                </a:lnTo>
                <a:lnTo>
                  <a:pt x="1659666" y="1034548"/>
                </a:lnTo>
                <a:lnTo>
                  <a:pt x="1731737" y="1024876"/>
                </a:lnTo>
                <a:lnTo>
                  <a:pt x="1802191" y="1013514"/>
                </a:lnTo>
                <a:lnTo>
                  <a:pt x="1870849" y="1000500"/>
                </a:lnTo>
                <a:lnTo>
                  <a:pt x="1937529" y="985870"/>
                </a:lnTo>
                <a:lnTo>
                  <a:pt x="2002049" y="969661"/>
                </a:lnTo>
                <a:lnTo>
                  <a:pt x="2064227" y="951911"/>
                </a:lnTo>
                <a:lnTo>
                  <a:pt x="2123883" y="932656"/>
                </a:lnTo>
                <a:lnTo>
                  <a:pt x="2180834" y="911934"/>
                </a:lnTo>
                <a:lnTo>
                  <a:pt x="2234901" y="889781"/>
                </a:lnTo>
                <a:lnTo>
                  <a:pt x="2285900" y="866235"/>
                </a:lnTo>
                <a:lnTo>
                  <a:pt x="2333650" y="841333"/>
                </a:lnTo>
                <a:lnTo>
                  <a:pt x="2377971" y="815111"/>
                </a:lnTo>
                <a:lnTo>
                  <a:pt x="2418680" y="787607"/>
                </a:lnTo>
                <a:lnTo>
                  <a:pt x="2467074" y="749013"/>
                </a:lnTo>
                <a:lnTo>
                  <a:pt x="2507034" y="709585"/>
                </a:lnTo>
                <a:lnTo>
                  <a:pt x="2538686" y="669505"/>
                </a:lnTo>
                <a:lnTo>
                  <a:pt x="2562155" y="628959"/>
                </a:lnTo>
                <a:lnTo>
                  <a:pt x="2577569" y="588133"/>
                </a:lnTo>
                <a:lnTo>
                  <a:pt x="2585052" y="547212"/>
                </a:lnTo>
                <a:lnTo>
                  <a:pt x="2584733" y="506380"/>
                </a:lnTo>
                <a:lnTo>
                  <a:pt x="2576737" y="465824"/>
                </a:lnTo>
                <a:lnTo>
                  <a:pt x="2561190" y="425727"/>
                </a:lnTo>
                <a:lnTo>
                  <a:pt x="2538218" y="386275"/>
                </a:lnTo>
                <a:lnTo>
                  <a:pt x="2507949" y="347654"/>
                </a:lnTo>
                <a:lnTo>
                  <a:pt x="2470508" y="310048"/>
                </a:lnTo>
                <a:lnTo>
                  <a:pt x="2426021" y="273643"/>
                </a:lnTo>
                <a:lnTo>
                  <a:pt x="2374616" y="238623"/>
                </a:lnTo>
                <a:lnTo>
                  <a:pt x="2316417" y="205175"/>
                </a:lnTo>
                <a:lnTo>
                  <a:pt x="2251552" y="173482"/>
                </a:lnTo>
                <a:lnTo>
                  <a:pt x="2180146" y="143730"/>
                </a:lnTo>
                <a:lnTo>
                  <a:pt x="2102327" y="116105"/>
                </a:lnTo>
                <a:lnTo>
                  <a:pt x="2018220" y="90791"/>
                </a:lnTo>
                <a:lnTo>
                  <a:pt x="1927952" y="67974"/>
                </a:lnTo>
                <a:lnTo>
                  <a:pt x="1833488" y="48206"/>
                </a:lnTo>
                <a:lnTo>
                  <a:pt x="1736976" y="31882"/>
                </a:lnTo>
                <a:lnTo>
                  <a:pt x="1638869" y="18950"/>
                </a:lnTo>
                <a:lnTo>
                  <a:pt x="1539619" y="9361"/>
                </a:lnTo>
                <a:lnTo>
                  <a:pt x="1439681" y="3061"/>
                </a:lnTo>
                <a:lnTo>
                  <a:pt x="1339508" y="0"/>
                </a:lnTo>
                <a:close/>
              </a:path>
              <a:path w="2585052" h="1188342">
                <a:moveTo>
                  <a:pt x="1456792" y="1051830"/>
                </a:moveTo>
                <a:lnTo>
                  <a:pt x="1125185" y="1051830"/>
                </a:lnTo>
                <a:lnTo>
                  <a:pt x="1203482" y="1055023"/>
                </a:lnTo>
                <a:lnTo>
                  <a:pt x="1281435" y="1056267"/>
                </a:lnTo>
                <a:lnTo>
                  <a:pt x="1358860" y="1055599"/>
                </a:lnTo>
                <a:lnTo>
                  <a:pt x="1435578" y="1053056"/>
                </a:lnTo>
                <a:lnTo>
                  <a:pt x="1456792" y="1051830"/>
                </a:lnTo>
                <a:close/>
              </a:path>
            </a:pathLst>
          </a:custGeom>
          <a:solidFill>
            <a:srgbClr val="F1BAF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708652" y="3611117"/>
            <a:ext cx="1042543" cy="1224153"/>
          </a:xfrm>
          <a:custGeom>
            <a:avLst/>
            <a:gdLst/>
            <a:ahLst/>
            <a:cxnLst/>
            <a:rect l="l" t="t" r="r" b="b"/>
            <a:pathLst>
              <a:path w="1042543" h="1224152">
                <a:moveTo>
                  <a:pt x="1042543" y="1088135"/>
                </a:moveTo>
                <a:lnTo>
                  <a:pt x="417068" y="1088135"/>
                </a:lnTo>
                <a:lnTo>
                  <a:pt x="729742" y="1224152"/>
                </a:lnTo>
                <a:lnTo>
                  <a:pt x="1042543" y="1088135"/>
                </a:lnTo>
                <a:close/>
              </a:path>
              <a:path w="1042543" h="1224152">
                <a:moveTo>
                  <a:pt x="2320798" y="0"/>
                </a:moveTo>
                <a:lnTo>
                  <a:pt x="181356" y="0"/>
                </a:lnTo>
                <a:lnTo>
                  <a:pt x="166476" y="600"/>
                </a:lnTo>
                <a:lnTo>
                  <a:pt x="124017" y="9241"/>
                </a:lnTo>
                <a:lnTo>
                  <a:pt x="85806" y="27161"/>
                </a:lnTo>
                <a:lnTo>
                  <a:pt x="53101" y="53101"/>
                </a:lnTo>
                <a:lnTo>
                  <a:pt x="27161" y="85806"/>
                </a:lnTo>
                <a:lnTo>
                  <a:pt x="9241" y="124017"/>
                </a:lnTo>
                <a:lnTo>
                  <a:pt x="600" y="166476"/>
                </a:lnTo>
                <a:lnTo>
                  <a:pt x="0" y="181355"/>
                </a:lnTo>
                <a:lnTo>
                  <a:pt x="0" y="906779"/>
                </a:lnTo>
                <a:lnTo>
                  <a:pt x="5268" y="950334"/>
                </a:lnTo>
                <a:lnTo>
                  <a:pt x="20234" y="990086"/>
                </a:lnTo>
                <a:lnTo>
                  <a:pt x="43641" y="1024770"/>
                </a:lnTo>
                <a:lnTo>
                  <a:pt x="74230" y="1053120"/>
                </a:lnTo>
                <a:lnTo>
                  <a:pt x="110745" y="1073872"/>
                </a:lnTo>
                <a:lnTo>
                  <a:pt x="151928" y="1085760"/>
                </a:lnTo>
                <a:lnTo>
                  <a:pt x="181356" y="1088135"/>
                </a:lnTo>
                <a:lnTo>
                  <a:pt x="2320798" y="1088135"/>
                </a:lnTo>
                <a:lnTo>
                  <a:pt x="2364352" y="1082860"/>
                </a:lnTo>
                <a:lnTo>
                  <a:pt x="2404104" y="1067877"/>
                </a:lnTo>
                <a:lnTo>
                  <a:pt x="2438788" y="1044452"/>
                </a:lnTo>
                <a:lnTo>
                  <a:pt x="2467138" y="1013850"/>
                </a:lnTo>
                <a:lnTo>
                  <a:pt x="2487890" y="977336"/>
                </a:lnTo>
                <a:lnTo>
                  <a:pt x="2499778" y="936176"/>
                </a:lnTo>
                <a:lnTo>
                  <a:pt x="2502154" y="906779"/>
                </a:lnTo>
                <a:lnTo>
                  <a:pt x="2502154" y="181355"/>
                </a:lnTo>
                <a:lnTo>
                  <a:pt x="2496878" y="137760"/>
                </a:lnTo>
                <a:lnTo>
                  <a:pt x="2481895" y="97993"/>
                </a:lnTo>
                <a:lnTo>
                  <a:pt x="2458470" y="63313"/>
                </a:lnTo>
                <a:lnTo>
                  <a:pt x="2427868" y="34978"/>
                </a:lnTo>
                <a:lnTo>
                  <a:pt x="2391354" y="14245"/>
                </a:lnTo>
                <a:lnTo>
                  <a:pt x="2350194" y="2372"/>
                </a:lnTo>
                <a:lnTo>
                  <a:pt x="2320798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56931" y="5267168"/>
            <a:ext cx="2585014" cy="1188342"/>
          </a:xfrm>
          <a:custGeom>
            <a:avLst/>
            <a:gdLst/>
            <a:ahLst/>
            <a:cxnLst/>
            <a:rect l="l" t="t" r="r" b="b"/>
            <a:pathLst>
              <a:path w="2585014" h="1188342">
                <a:moveTo>
                  <a:pt x="1339481" y="0"/>
                </a:moveTo>
                <a:lnTo>
                  <a:pt x="1239523" y="125"/>
                </a:lnTo>
                <a:lnTo>
                  <a:pt x="1140239" y="3387"/>
                </a:lnTo>
                <a:lnTo>
                  <a:pt x="1042082" y="9732"/>
                </a:lnTo>
                <a:lnTo>
                  <a:pt x="945505" y="19110"/>
                </a:lnTo>
                <a:lnTo>
                  <a:pt x="850961" y="31470"/>
                </a:lnTo>
                <a:lnTo>
                  <a:pt x="758905" y="46760"/>
                </a:lnTo>
                <a:lnTo>
                  <a:pt x="669789" y="64928"/>
                </a:lnTo>
                <a:lnTo>
                  <a:pt x="584066" y="85923"/>
                </a:lnTo>
                <a:lnTo>
                  <a:pt x="502190" y="109693"/>
                </a:lnTo>
                <a:lnTo>
                  <a:pt x="424613" y="136188"/>
                </a:lnTo>
                <a:lnTo>
                  <a:pt x="351791" y="165355"/>
                </a:lnTo>
                <a:lnTo>
                  <a:pt x="284175" y="197144"/>
                </a:lnTo>
                <a:lnTo>
                  <a:pt x="222219" y="231503"/>
                </a:lnTo>
                <a:lnTo>
                  <a:pt x="166376" y="268380"/>
                </a:lnTo>
                <a:lnTo>
                  <a:pt x="117981" y="306977"/>
                </a:lnTo>
                <a:lnTo>
                  <a:pt x="78021" y="346410"/>
                </a:lnTo>
                <a:lnTo>
                  <a:pt x="46369" y="386494"/>
                </a:lnTo>
                <a:lnTo>
                  <a:pt x="22899" y="427044"/>
                </a:lnTo>
                <a:lnTo>
                  <a:pt x="7485" y="467875"/>
                </a:lnTo>
                <a:lnTo>
                  <a:pt x="0" y="508802"/>
                </a:lnTo>
                <a:lnTo>
                  <a:pt x="317" y="549638"/>
                </a:lnTo>
                <a:lnTo>
                  <a:pt x="8311" y="590200"/>
                </a:lnTo>
                <a:lnTo>
                  <a:pt x="23854" y="630301"/>
                </a:lnTo>
                <a:lnTo>
                  <a:pt x="46821" y="669757"/>
                </a:lnTo>
                <a:lnTo>
                  <a:pt x="77085" y="708382"/>
                </a:lnTo>
                <a:lnTo>
                  <a:pt x="114520" y="745992"/>
                </a:lnTo>
                <a:lnTo>
                  <a:pt x="158999" y="782400"/>
                </a:lnTo>
                <a:lnTo>
                  <a:pt x="210396" y="817423"/>
                </a:lnTo>
                <a:lnTo>
                  <a:pt x="268585" y="850874"/>
                </a:lnTo>
                <a:lnTo>
                  <a:pt x="333439" y="882568"/>
                </a:lnTo>
                <a:lnTo>
                  <a:pt x="404831" y="912321"/>
                </a:lnTo>
                <a:lnTo>
                  <a:pt x="482636" y="939947"/>
                </a:lnTo>
                <a:lnTo>
                  <a:pt x="566727" y="965260"/>
                </a:lnTo>
                <a:lnTo>
                  <a:pt x="656977" y="988076"/>
                </a:lnTo>
                <a:lnTo>
                  <a:pt x="753751" y="1188342"/>
                </a:lnTo>
                <a:lnTo>
                  <a:pt x="1125226" y="1051830"/>
                </a:lnTo>
                <a:lnTo>
                  <a:pt x="1456769" y="1051830"/>
                </a:lnTo>
                <a:lnTo>
                  <a:pt x="1511375" y="1048675"/>
                </a:lnTo>
                <a:lnTo>
                  <a:pt x="1586123" y="1042493"/>
                </a:lnTo>
                <a:lnTo>
                  <a:pt x="1659621" y="1034548"/>
                </a:lnTo>
                <a:lnTo>
                  <a:pt x="1731686" y="1024876"/>
                </a:lnTo>
                <a:lnTo>
                  <a:pt x="1802138" y="1013514"/>
                </a:lnTo>
                <a:lnTo>
                  <a:pt x="1870795" y="1000500"/>
                </a:lnTo>
                <a:lnTo>
                  <a:pt x="1937476" y="985870"/>
                </a:lnTo>
                <a:lnTo>
                  <a:pt x="2001998" y="969661"/>
                </a:lnTo>
                <a:lnTo>
                  <a:pt x="2064181" y="951911"/>
                </a:lnTo>
                <a:lnTo>
                  <a:pt x="2123844" y="932656"/>
                </a:lnTo>
                <a:lnTo>
                  <a:pt x="2180804" y="911934"/>
                </a:lnTo>
                <a:lnTo>
                  <a:pt x="2234881" y="889781"/>
                </a:lnTo>
                <a:lnTo>
                  <a:pt x="2285892" y="866235"/>
                </a:lnTo>
                <a:lnTo>
                  <a:pt x="2333657" y="841333"/>
                </a:lnTo>
                <a:lnTo>
                  <a:pt x="2377993" y="815111"/>
                </a:lnTo>
                <a:lnTo>
                  <a:pt x="2418721" y="787607"/>
                </a:lnTo>
                <a:lnTo>
                  <a:pt x="2467097" y="749013"/>
                </a:lnTo>
                <a:lnTo>
                  <a:pt x="2507041" y="709585"/>
                </a:lnTo>
                <a:lnTo>
                  <a:pt x="2538678" y="669505"/>
                </a:lnTo>
                <a:lnTo>
                  <a:pt x="2562135" y="628959"/>
                </a:lnTo>
                <a:lnTo>
                  <a:pt x="2577538" y="588133"/>
                </a:lnTo>
                <a:lnTo>
                  <a:pt x="2585014" y="547212"/>
                </a:lnTo>
                <a:lnTo>
                  <a:pt x="2584687" y="506380"/>
                </a:lnTo>
                <a:lnTo>
                  <a:pt x="2576686" y="465824"/>
                </a:lnTo>
                <a:lnTo>
                  <a:pt x="2561137" y="425727"/>
                </a:lnTo>
                <a:lnTo>
                  <a:pt x="2538164" y="386275"/>
                </a:lnTo>
                <a:lnTo>
                  <a:pt x="2507896" y="347654"/>
                </a:lnTo>
                <a:lnTo>
                  <a:pt x="2470457" y="310048"/>
                </a:lnTo>
                <a:lnTo>
                  <a:pt x="2425976" y="273643"/>
                </a:lnTo>
                <a:lnTo>
                  <a:pt x="2374577" y="238623"/>
                </a:lnTo>
                <a:lnTo>
                  <a:pt x="2316387" y="205175"/>
                </a:lnTo>
                <a:lnTo>
                  <a:pt x="2251532" y="173482"/>
                </a:lnTo>
                <a:lnTo>
                  <a:pt x="2180139" y="143730"/>
                </a:lnTo>
                <a:lnTo>
                  <a:pt x="2102334" y="116105"/>
                </a:lnTo>
                <a:lnTo>
                  <a:pt x="2018243" y="90791"/>
                </a:lnTo>
                <a:lnTo>
                  <a:pt x="1927993" y="67974"/>
                </a:lnTo>
                <a:lnTo>
                  <a:pt x="1833512" y="48206"/>
                </a:lnTo>
                <a:lnTo>
                  <a:pt x="1736985" y="31882"/>
                </a:lnTo>
                <a:lnTo>
                  <a:pt x="1638865" y="18950"/>
                </a:lnTo>
                <a:lnTo>
                  <a:pt x="1539605" y="9361"/>
                </a:lnTo>
                <a:lnTo>
                  <a:pt x="1439660" y="3061"/>
                </a:lnTo>
                <a:lnTo>
                  <a:pt x="1339481" y="0"/>
                </a:lnTo>
                <a:close/>
              </a:path>
              <a:path w="2585014" h="1188342">
                <a:moveTo>
                  <a:pt x="1456769" y="1051830"/>
                </a:moveTo>
                <a:lnTo>
                  <a:pt x="1125226" y="1051830"/>
                </a:lnTo>
                <a:lnTo>
                  <a:pt x="1203505" y="1055023"/>
                </a:lnTo>
                <a:lnTo>
                  <a:pt x="1281441" y="1056267"/>
                </a:lnTo>
                <a:lnTo>
                  <a:pt x="1358853" y="1055599"/>
                </a:lnTo>
                <a:lnTo>
                  <a:pt x="1435558" y="1053056"/>
                </a:lnTo>
                <a:lnTo>
                  <a:pt x="1456769" y="1051830"/>
                </a:lnTo>
                <a:close/>
              </a:path>
            </a:pathLst>
          </a:custGeom>
          <a:solidFill>
            <a:srgbClr val="F1BAF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572" y="4814950"/>
            <a:ext cx="5504276" cy="417830"/>
          </a:xfrm>
          <a:custGeom>
            <a:avLst/>
            <a:gdLst/>
            <a:ahLst/>
            <a:cxnLst/>
            <a:rect l="l" t="t" r="r" b="b"/>
            <a:pathLst>
              <a:path w="5504276" h="417829">
                <a:moveTo>
                  <a:pt x="5504276" y="0"/>
                </a:moveTo>
                <a:lnTo>
                  <a:pt x="69648" y="0"/>
                </a:lnTo>
                <a:lnTo>
                  <a:pt x="58670" y="861"/>
                </a:lnTo>
                <a:lnTo>
                  <a:pt x="21619" y="19224"/>
                </a:lnTo>
                <a:lnTo>
                  <a:pt x="1505" y="55161"/>
                </a:lnTo>
                <a:lnTo>
                  <a:pt x="0" y="69596"/>
                </a:lnTo>
                <a:lnTo>
                  <a:pt x="0" y="417830"/>
                </a:lnTo>
                <a:lnTo>
                  <a:pt x="5445622" y="416977"/>
                </a:lnTo>
                <a:lnTo>
                  <a:pt x="5482675" y="398666"/>
                </a:lnTo>
                <a:lnTo>
                  <a:pt x="5502773" y="362711"/>
                </a:lnTo>
                <a:lnTo>
                  <a:pt x="5504276" y="348234"/>
                </a:lnTo>
                <a:lnTo>
                  <a:pt x="55042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18251" y="1730448"/>
            <a:ext cx="2436416" cy="1159510"/>
          </a:xfrm>
          <a:custGeom>
            <a:avLst/>
            <a:gdLst/>
            <a:ahLst/>
            <a:cxnLst/>
            <a:rect l="l" t="t" r="r" b="b"/>
            <a:pathLst>
              <a:path w="2436416" h="1159510">
                <a:moveTo>
                  <a:pt x="1760944" y="1056639"/>
                </a:moveTo>
                <a:lnTo>
                  <a:pt x="1058772" y="1056639"/>
                </a:lnTo>
                <a:lnTo>
                  <a:pt x="1067662" y="1064260"/>
                </a:lnTo>
                <a:lnTo>
                  <a:pt x="1106999" y="1089660"/>
                </a:lnTo>
                <a:lnTo>
                  <a:pt x="1117723" y="1094739"/>
                </a:lnTo>
                <a:lnTo>
                  <a:pt x="1128782" y="1101089"/>
                </a:lnTo>
                <a:lnTo>
                  <a:pt x="1163858" y="1116330"/>
                </a:lnTo>
                <a:lnTo>
                  <a:pt x="1188717" y="1125220"/>
                </a:lnTo>
                <a:lnTo>
                  <a:pt x="1201556" y="1130300"/>
                </a:lnTo>
                <a:lnTo>
                  <a:pt x="1228000" y="1137920"/>
                </a:lnTo>
                <a:lnTo>
                  <a:pt x="1241583" y="1140460"/>
                </a:lnTo>
                <a:lnTo>
                  <a:pt x="1255393" y="1144270"/>
                </a:lnTo>
                <a:lnTo>
                  <a:pt x="1283649" y="1149350"/>
                </a:lnTo>
                <a:lnTo>
                  <a:pt x="1317784" y="1154430"/>
                </a:lnTo>
                <a:lnTo>
                  <a:pt x="1351976" y="1158239"/>
                </a:lnTo>
                <a:lnTo>
                  <a:pt x="1386091" y="1159510"/>
                </a:lnTo>
                <a:lnTo>
                  <a:pt x="1419991" y="1159510"/>
                </a:lnTo>
                <a:lnTo>
                  <a:pt x="1486613" y="1155700"/>
                </a:lnTo>
                <a:lnTo>
                  <a:pt x="1550758" y="1146810"/>
                </a:lnTo>
                <a:lnTo>
                  <a:pt x="1611345" y="1131570"/>
                </a:lnTo>
                <a:lnTo>
                  <a:pt x="1667293" y="1111250"/>
                </a:lnTo>
                <a:lnTo>
                  <a:pt x="1717520" y="1085850"/>
                </a:lnTo>
                <a:lnTo>
                  <a:pt x="1740150" y="1071880"/>
                </a:lnTo>
                <a:lnTo>
                  <a:pt x="1760944" y="1056639"/>
                </a:lnTo>
                <a:close/>
              </a:path>
              <a:path w="2436416" h="1159510">
                <a:moveTo>
                  <a:pt x="2284707" y="948689"/>
                </a:moveTo>
                <a:lnTo>
                  <a:pt x="371776" y="948689"/>
                </a:lnTo>
                <a:lnTo>
                  <a:pt x="373478" y="949960"/>
                </a:lnTo>
                <a:lnTo>
                  <a:pt x="375205" y="952500"/>
                </a:lnTo>
                <a:lnTo>
                  <a:pt x="376971" y="953770"/>
                </a:lnTo>
                <a:lnTo>
                  <a:pt x="399122" y="972820"/>
                </a:lnTo>
                <a:lnTo>
                  <a:pt x="423535" y="990600"/>
                </a:lnTo>
                <a:lnTo>
                  <a:pt x="478476" y="1022350"/>
                </a:lnTo>
                <a:lnTo>
                  <a:pt x="540454" y="1049020"/>
                </a:lnTo>
                <a:lnTo>
                  <a:pt x="608129" y="1069339"/>
                </a:lnTo>
                <a:lnTo>
                  <a:pt x="680161" y="1083310"/>
                </a:lnTo>
                <a:lnTo>
                  <a:pt x="755210" y="1090930"/>
                </a:lnTo>
                <a:lnTo>
                  <a:pt x="793447" y="1092200"/>
                </a:lnTo>
                <a:lnTo>
                  <a:pt x="831935" y="1092200"/>
                </a:lnTo>
                <a:lnTo>
                  <a:pt x="870508" y="1090930"/>
                </a:lnTo>
                <a:lnTo>
                  <a:pt x="908998" y="1087120"/>
                </a:lnTo>
                <a:lnTo>
                  <a:pt x="947236" y="1082039"/>
                </a:lnTo>
                <a:lnTo>
                  <a:pt x="985056" y="1075689"/>
                </a:lnTo>
                <a:lnTo>
                  <a:pt x="1022291" y="1066800"/>
                </a:lnTo>
                <a:lnTo>
                  <a:pt x="1058772" y="1056639"/>
                </a:lnTo>
                <a:lnTo>
                  <a:pt x="1760944" y="1056639"/>
                </a:lnTo>
                <a:lnTo>
                  <a:pt x="1779767" y="1040130"/>
                </a:lnTo>
                <a:lnTo>
                  <a:pt x="1796483" y="1022350"/>
                </a:lnTo>
                <a:lnTo>
                  <a:pt x="1810957" y="1004570"/>
                </a:lnTo>
                <a:lnTo>
                  <a:pt x="1823055" y="985520"/>
                </a:lnTo>
                <a:lnTo>
                  <a:pt x="2205819" y="985520"/>
                </a:lnTo>
                <a:lnTo>
                  <a:pt x="2229529" y="976630"/>
                </a:lnTo>
                <a:lnTo>
                  <a:pt x="2251946" y="966470"/>
                </a:lnTo>
                <a:lnTo>
                  <a:pt x="2272976" y="956310"/>
                </a:lnTo>
                <a:lnTo>
                  <a:pt x="2284707" y="948689"/>
                </a:lnTo>
                <a:close/>
              </a:path>
              <a:path w="2436416" h="1159510">
                <a:moveTo>
                  <a:pt x="2205819" y="985520"/>
                </a:moveTo>
                <a:lnTo>
                  <a:pt x="1823055" y="985520"/>
                </a:lnTo>
                <a:lnTo>
                  <a:pt x="1858061" y="996950"/>
                </a:lnTo>
                <a:lnTo>
                  <a:pt x="1919918" y="1009650"/>
                </a:lnTo>
                <a:lnTo>
                  <a:pt x="1932707" y="1010920"/>
                </a:lnTo>
                <a:lnTo>
                  <a:pt x="1945608" y="1013460"/>
                </a:lnTo>
                <a:lnTo>
                  <a:pt x="1958608" y="1014730"/>
                </a:lnTo>
                <a:lnTo>
                  <a:pt x="1971695" y="1014730"/>
                </a:lnTo>
                <a:lnTo>
                  <a:pt x="1984858" y="1016000"/>
                </a:lnTo>
                <a:lnTo>
                  <a:pt x="2041546" y="1016000"/>
                </a:lnTo>
                <a:lnTo>
                  <a:pt x="2071084" y="1014730"/>
                </a:lnTo>
                <a:lnTo>
                  <a:pt x="2099881" y="1010920"/>
                </a:lnTo>
                <a:lnTo>
                  <a:pt x="2154884" y="1000760"/>
                </a:lnTo>
                <a:lnTo>
                  <a:pt x="2180906" y="994410"/>
                </a:lnTo>
                <a:lnTo>
                  <a:pt x="2205819" y="985520"/>
                </a:lnTo>
                <a:close/>
              </a:path>
              <a:path w="2436416" h="1159510">
                <a:moveTo>
                  <a:pt x="704172" y="102870"/>
                </a:moveTo>
                <a:lnTo>
                  <a:pt x="647032" y="102870"/>
                </a:lnTo>
                <a:lnTo>
                  <a:pt x="618423" y="105410"/>
                </a:lnTo>
                <a:lnTo>
                  <a:pt x="583694" y="107950"/>
                </a:lnTo>
                <a:lnTo>
                  <a:pt x="517787" y="120650"/>
                </a:lnTo>
                <a:lnTo>
                  <a:pt x="457243" y="137160"/>
                </a:lnTo>
                <a:lnTo>
                  <a:pt x="402821" y="158750"/>
                </a:lnTo>
                <a:lnTo>
                  <a:pt x="355277" y="185420"/>
                </a:lnTo>
                <a:lnTo>
                  <a:pt x="315368" y="215900"/>
                </a:lnTo>
                <a:lnTo>
                  <a:pt x="283852" y="248920"/>
                </a:lnTo>
                <a:lnTo>
                  <a:pt x="261486" y="284480"/>
                </a:lnTo>
                <a:lnTo>
                  <a:pt x="249026" y="322580"/>
                </a:lnTo>
                <a:lnTo>
                  <a:pt x="246748" y="342900"/>
                </a:lnTo>
                <a:lnTo>
                  <a:pt x="247230" y="361950"/>
                </a:lnTo>
                <a:lnTo>
                  <a:pt x="250568" y="382270"/>
                </a:lnTo>
                <a:lnTo>
                  <a:pt x="238521" y="386080"/>
                </a:lnTo>
                <a:lnTo>
                  <a:pt x="223866" y="388620"/>
                </a:lnTo>
                <a:lnTo>
                  <a:pt x="209437" y="389889"/>
                </a:lnTo>
                <a:lnTo>
                  <a:pt x="167776" y="397510"/>
                </a:lnTo>
                <a:lnTo>
                  <a:pt x="141618" y="405130"/>
                </a:lnTo>
                <a:lnTo>
                  <a:pt x="129101" y="410210"/>
                </a:lnTo>
                <a:lnTo>
                  <a:pt x="116996" y="414020"/>
                </a:lnTo>
                <a:lnTo>
                  <a:pt x="105326" y="419100"/>
                </a:lnTo>
                <a:lnTo>
                  <a:pt x="94119" y="425450"/>
                </a:lnTo>
                <a:lnTo>
                  <a:pt x="83401" y="430530"/>
                </a:lnTo>
                <a:lnTo>
                  <a:pt x="73198" y="436880"/>
                </a:lnTo>
                <a:lnTo>
                  <a:pt x="63536" y="443230"/>
                </a:lnTo>
                <a:lnTo>
                  <a:pt x="54441" y="449580"/>
                </a:lnTo>
                <a:lnTo>
                  <a:pt x="45940" y="457200"/>
                </a:lnTo>
                <a:lnTo>
                  <a:pt x="38058" y="463550"/>
                </a:lnTo>
                <a:lnTo>
                  <a:pt x="11400" y="499110"/>
                </a:lnTo>
                <a:lnTo>
                  <a:pt x="350" y="535939"/>
                </a:lnTo>
                <a:lnTo>
                  <a:pt x="0" y="548639"/>
                </a:lnTo>
                <a:lnTo>
                  <a:pt x="1268" y="561339"/>
                </a:lnTo>
                <a:lnTo>
                  <a:pt x="21942" y="608330"/>
                </a:lnTo>
                <a:lnTo>
                  <a:pt x="53016" y="641350"/>
                </a:lnTo>
                <a:lnTo>
                  <a:pt x="96566" y="669289"/>
                </a:lnTo>
                <a:lnTo>
                  <a:pt x="132142" y="685800"/>
                </a:lnTo>
                <a:lnTo>
                  <a:pt x="119583" y="693420"/>
                </a:lnTo>
                <a:lnTo>
                  <a:pt x="108198" y="703580"/>
                </a:lnTo>
                <a:lnTo>
                  <a:pt x="98011" y="712470"/>
                </a:lnTo>
                <a:lnTo>
                  <a:pt x="89043" y="722630"/>
                </a:lnTo>
                <a:lnTo>
                  <a:pt x="65820" y="764539"/>
                </a:lnTo>
                <a:lnTo>
                  <a:pt x="62213" y="792480"/>
                </a:lnTo>
                <a:lnTo>
                  <a:pt x="62314" y="797560"/>
                </a:lnTo>
                <a:lnTo>
                  <a:pt x="72770" y="834389"/>
                </a:lnTo>
                <a:lnTo>
                  <a:pt x="98160" y="868680"/>
                </a:lnTo>
                <a:lnTo>
                  <a:pt x="136180" y="899160"/>
                </a:lnTo>
                <a:lnTo>
                  <a:pt x="184691" y="922020"/>
                </a:lnTo>
                <a:lnTo>
                  <a:pt x="202823" y="929639"/>
                </a:lnTo>
                <a:lnTo>
                  <a:pt x="241554" y="939800"/>
                </a:lnTo>
                <a:lnTo>
                  <a:pt x="304628" y="948689"/>
                </a:lnTo>
                <a:lnTo>
                  <a:pt x="326664" y="949960"/>
                </a:lnTo>
                <a:lnTo>
                  <a:pt x="349073" y="949960"/>
                </a:lnTo>
                <a:lnTo>
                  <a:pt x="371776" y="948689"/>
                </a:lnTo>
                <a:lnTo>
                  <a:pt x="2284707" y="948689"/>
                </a:lnTo>
                <a:lnTo>
                  <a:pt x="2326826" y="918210"/>
                </a:lnTo>
                <a:lnTo>
                  <a:pt x="2354105" y="889000"/>
                </a:lnTo>
                <a:lnTo>
                  <a:pt x="2380245" y="840739"/>
                </a:lnTo>
                <a:lnTo>
                  <a:pt x="2386744" y="806450"/>
                </a:lnTo>
                <a:lnTo>
                  <a:pt x="2426650" y="802639"/>
                </a:lnTo>
                <a:lnTo>
                  <a:pt x="2490616" y="789939"/>
                </a:lnTo>
                <a:lnTo>
                  <a:pt x="2502947" y="786130"/>
                </a:lnTo>
                <a:lnTo>
                  <a:pt x="2515104" y="783589"/>
                </a:lnTo>
                <a:lnTo>
                  <a:pt x="2550436" y="772160"/>
                </a:lnTo>
                <a:lnTo>
                  <a:pt x="2561805" y="767080"/>
                </a:lnTo>
                <a:lnTo>
                  <a:pt x="2572954" y="763270"/>
                </a:lnTo>
                <a:lnTo>
                  <a:pt x="2611049" y="745489"/>
                </a:lnTo>
                <a:lnTo>
                  <a:pt x="2658420" y="716280"/>
                </a:lnTo>
                <a:lnTo>
                  <a:pt x="2696368" y="684530"/>
                </a:lnTo>
                <a:lnTo>
                  <a:pt x="2724747" y="648970"/>
                </a:lnTo>
                <a:lnTo>
                  <a:pt x="2743412" y="613410"/>
                </a:lnTo>
                <a:lnTo>
                  <a:pt x="2752218" y="575310"/>
                </a:lnTo>
                <a:lnTo>
                  <a:pt x="2752878" y="556260"/>
                </a:lnTo>
                <a:lnTo>
                  <a:pt x="2751018" y="535939"/>
                </a:lnTo>
                <a:lnTo>
                  <a:pt x="2739669" y="497839"/>
                </a:lnTo>
                <a:lnTo>
                  <a:pt x="2718023" y="461010"/>
                </a:lnTo>
                <a:lnTo>
                  <a:pt x="2685936" y="425450"/>
                </a:lnTo>
                <a:lnTo>
                  <a:pt x="2665932" y="407670"/>
                </a:lnTo>
                <a:lnTo>
                  <a:pt x="2672883" y="397510"/>
                </a:lnTo>
                <a:lnTo>
                  <a:pt x="2678744" y="386080"/>
                </a:lnTo>
                <a:lnTo>
                  <a:pt x="2684958" y="370839"/>
                </a:lnTo>
                <a:lnTo>
                  <a:pt x="2688894" y="354330"/>
                </a:lnTo>
                <a:lnTo>
                  <a:pt x="2690612" y="339089"/>
                </a:lnTo>
                <a:lnTo>
                  <a:pt x="2690171" y="323850"/>
                </a:lnTo>
                <a:lnTo>
                  <a:pt x="2676500" y="279400"/>
                </a:lnTo>
                <a:lnTo>
                  <a:pt x="2645557" y="237489"/>
                </a:lnTo>
                <a:lnTo>
                  <a:pt x="2616130" y="212089"/>
                </a:lnTo>
                <a:lnTo>
                  <a:pt x="2580222" y="189230"/>
                </a:lnTo>
                <a:lnTo>
                  <a:pt x="2538311" y="168910"/>
                </a:lnTo>
                <a:lnTo>
                  <a:pt x="2490875" y="152400"/>
                </a:lnTo>
                <a:lnTo>
                  <a:pt x="2438393" y="140970"/>
                </a:lnTo>
                <a:lnTo>
                  <a:pt x="2436416" y="135889"/>
                </a:lnTo>
                <a:lnTo>
                  <a:pt x="893505" y="135889"/>
                </a:lnTo>
                <a:lnTo>
                  <a:pt x="855296" y="124460"/>
                </a:lnTo>
                <a:lnTo>
                  <a:pt x="842195" y="121920"/>
                </a:lnTo>
                <a:lnTo>
                  <a:pt x="828931" y="118110"/>
                </a:lnTo>
                <a:lnTo>
                  <a:pt x="801963" y="113030"/>
                </a:lnTo>
                <a:lnTo>
                  <a:pt x="788282" y="111760"/>
                </a:lnTo>
                <a:lnTo>
                  <a:pt x="774485" y="109220"/>
                </a:lnTo>
                <a:lnTo>
                  <a:pt x="760584" y="107950"/>
                </a:lnTo>
                <a:lnTo>
                  <a:pt x="746590" y="105410"/>
                </a:lnTo>
                <a:lnTo>
                  <a:pt x="732516" y="105410"/>
                </a:lnTo>
                <a:lnTo>
                  <a:pt x="704172" y="102870"/>
                </a:lnTo>
                <a:close/>
              </a:path>
              <a:path w="2436416" h="1159510">
                <a:moveTo>
                  <a:pt x="1196877" y="33020"/>
                </a:moveTo>
                <a:lnTo>
                  <a:pt x="1170657" y="33020"/>
                </a:lnTo>
                <a:lnTo>
                  <a:pt x="1119016" y="38100"/>
                </a:lnTo>
                <a:lnTo>
                  <a:pt x="1045328" y="52070"/>
                </a:lnTo>
                <a:lnTo>
                  <a:pt x="1000098" y="67310"/>
                </a:lnTo>
                <a:lnTo>
                  <a:pt x="959087" y="86360"/>
                </a:lnTo>
                <a:lnTo>
                  <a:pt x="923241" y="109220"/>
                </a:lnTo>
                <a:lnTo>
                  <a:pt x="893505" y="135889"/>
                </a:lnTo>
                <a:lnTo>
                  <a:pt x="2436416" y="135889"/>
                </a:lnTo>
                <a:lnTo>
                  <a:pt x="2414428" y="100330"/>
                </a:lnTo>
                <a:lnTo>
                  <a:pt x="1423449" y="85089"/>
                </a:lnTo>
                <a:lnTo>
                  <a:pt x="1412535" y="78739"/>
                </a:lnTo>
                <a:lnTo>
                  <a:pt x="1401227" y="73660"/>
                </a:lnTo>
                <a:lnTo>
                  <a:pt x="1389540" y="68580"/>
                </a:lnTo>
                <a:lnTo>
                  <a:pt x="1377489" y="64770"/>
                </a:lnTo>
                <a:lnTo>
                  <a:pt x="1365090" y="59689"/>
                </a:lnTo>
                <a:lnTo>
                  <a:pt x="1327254" y="48260"/>
                </a:lnTo>
                <a:lnTo>
                  <a:pt x="1301669" y="43180"/>
                </a:lnTo>
                <a:lnTo>
                  <a:pt x="1249528" y="35560"/>
                </a:lnTo>
                <a:lnTo>
                  <a:pt x="1196877" y="33020"/>
                </a:lnTo>
                <a:close/>
              </a:path>
              <a:path w="2436416" h="1159510">
                <a:moveTo>
                  <a:pt x="1675440" y="0"/>
                </a:moveTo>
                <a:lnTo>
                  <a:pt x="1632506" y="2539"/>
                </a:lnTo>
                <a:lnTo>
                  <a:pt x="1570415" y="12700"/>
                </a:lnTo>
                <a:lnTo>
                  <a:pt x="1531610" y="22860"/>
                </a:lnTo>
                <a:lnTo>
                  <a:pt x="1513255" y="30480"/>
                </a:lnTo>
                <a:lnTo>
                  <a:pt x="1495718" y="36830"/>
                </a:lnTo>
                <a:lnTo>
                  <a:pt x="1448913" y="63500"/>
                </a:lnTo>
                <a:lnTo>
                  <a:pt x="1423449" y="85089"/>
                </a:lnTo>
                <a:lnTo>
                  <a:pt x="2399217" y="85089"/>
                </a:lnTo>
                <a:lnTo>
                  <a:pt x="2396525" y="82550"/>
                </a:lnTo>
                <a:lnTo>
                  <a:pt x="2386180" y="73660"/>
                </a:lnTo>
                <a:lnTo>
                  <a:pt x="2374940" y="66039"/>
                </a:lnTo>
                <a:lnTo>
                  <a:pt x="2368019" y="60960"/>
                </a:lnTo>
                <a:lnTo>
                  <a:pt x="1896477" y="60960"/>
                </a:lnTo>
                <a:lnTo>
                  <a:pt x="1886745" y="53339"/>
                </a:lnTo>
                <a:lnTo>
                  <a:pt x="1876431" y="46989"/>
                </a:lnTo>
                <a:lnTo>
                  <a:pt x="1865558" y="41910"/>
                </a:lnTo>
                <a:lnTo>
                  <a:pt x="1854153" y="35560"/>
                </a:lnTo>
                <a:lnTo>
                  <a:pt x="1842241" y="30480"/>
                </a:lnTo>
                <a:lnTo>
                  <a:pt x="1829847" y="25400"/>
                </a:lnTo>
                <a:lnTo>
                  <a:pt x="1803714" y="17780"/>
                </a:lnTo>
                <a:lnTo>
                  <a:pt x="1761764" y="7620"/>
                </a:lnTo>
                <a:lnTo>
                  <a:pt x="1718766" y="2539"/>
                </a:lnTo>
                <a:lnTo>
                  <a:pt x="1675440" y="0"/>
                </a:lnTo>
                <a:close/>
              </a:path>
              <a:path w="2436416" h="1159510">
                <a:moveTo>
                  <a:pt x="2158092" y="1270"/>
                </a:moveTo>
                <a:lnTo>
                  <a:pt x="2110410" y="1270"/>
                </a:lnTo>
                <a:lnTo>
                  <a:pt x="2086690" y="2539"/>
                </a:lnTo>
                <a:lnTo>
                  <a:pt x="2017327" y="12700"/>
                </a:lnTo>
                <a:lnTo>
                  <a:pt x="1973669" y="25400"/>
                </a:lnTo>
                <a:lnTo>
                  <a:pt x="1933095" y="40639"/>
                </a:lnTo>
                <a:lnTo>
                  <a:pt x="1896477" y="60960"/>
                </a:lnTo>
                <a:lnTo>
                  <a:pt x="2368019" y="60960"/>
                </a:lnTo>
                <a:lnTo>
                  <a:pt x="2316104" y="34289"/>
                </a:lnTo>
                <a:lnTo>
                  <a:pt x="2273637" y="19050"/>
                </a:lnTo>
                <a:lnTo>
                  <a:pt x="2228591" y="8889"/>
                </a:lnTo>
                <a:lnTo>
                  <a:pt x="2181837" y="2539"/>
                </a:lnTo>
                <a:lnTo>
                  <a:pt x="2158092" y="127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490266" y="2999886"/>
            <a:ext cx="64340" cy="61842"/>
          </a:xfrm>
          <a:custGeom>
            <a:avLst/>
            <a:gdLst/>
            <a:ahLst/>
            <a:cxnLst/>
            <a:rect l="l" t="t" r="r" b="b"/>
            <a:pathLst>
              <a:path w="64340" h="61842">
                <a:moveTo>
                  <a:pt x="22633" y="0"/>
                </a:moveTo>
                <a:lnTo>
                  <a:pt x="10912" y="6692"/>
                </a:lnTo>
                <a:lnTo>
                  <a:pt x="2928" y="17891"/>
                </a:lnTo>
                <a:lnTo>
                  <a:pt x="0" y="32497"/>
                </a:lnTo>
                <a:lnTo>
                  <a:pt x="3161" y="44388"/>
                </a:lnTo>
                <a:lnTo>
                  <a:pt x="11112" y="53937"/>
                </a:lnTo>
                <a:lnTo>
                  <a:pt x="23646" y="60102"/>
                </a:lnTo>
                <a:lnTo>
                  <a:pt x="40555" y="61842"/>
                </a:lnTo>
                <a:lnTo>
                  <a:pt x="52804" y="55413"/>
                </a:lnTo>
                <a:lnTo>
                  <a:pt x="61215" y="44555"/>
                </a:lnTo>
                <a:lnTo>
                  <a:pt x="64340" y="30714"/>
                </a:lnTo>
                <a:lnTo>
                  <a:pt x="64228" y="28027"/>
                </a:lnTo>
                <a:lnTo>
                  <a:pt x="60774" y="16492"/>
                </a:lnTo>
                <a:lnTo>
                  <a:pt x="52598" y="7317"/>
                </a:lnTo>
                <a:lnTo>
                  <a:pt x="39839" y="1490"/>
                </a:lnTo>
                <a:lnTo>
                  <a:pt x="22633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490884" y="2925230"/>
            <a:ext cx="128619" cy="128435"/>
          </a:xfrm>
          <a:custGeom>
            <a:avLst/>
            <a:gdLst/>
            <a:ahLst/>
            <a:cxnLst/>
            <a:rect l="l" t="t" r="r" b="b"/>
            <a:pathLst>
              <a:path w="128619" h="128435">
                <a:moveTo>
                  <a:pt x="58050" y="0"/>
                </a:moveTo>
                <a:lnTo>
                  <a:pt x="21444" y="16440"/>
                </a:lnTo>
                <a:lnTo>
                  <a:pt x="1454" y="53114"/>
                </a:lnTo>
                <a:lnTo>
                  <a:pt x="0" y="68640"/>
                </a:lnTo>
                <a:lnTo>
                  <a:pt x="2520" y="82483"/>
                </a:lnTo>
                <a:lnTo>
                  <a:pt x="25914" y="115449"/>
                </a:lnTo>
                <a:lnTo>
                  <a:pt x="66749" y="128435"/>
                </a:lnTo>
                <a:lnTo>
                  <a:pt x="81005" y="126277"/>
                </a:lnTo>
                <a:lnTo>
                  <a:pt x="115097" y="103577"/>
                </a:lnTo>
                <a:lnTo>
                  <a:pt x="128619" y="64095"/>
                </a:lnTo>
                <a:lnTo>
                  <a:pt x="128185" y="56596"/>
                </a:lnTo>
                <a:lnTo>
                  <a:pt x="111214" y="20789"/>
                </a:lnTo>
                <a:lnTo>
                  <a:pt x="73944" y="1368"/>
                </a:lnTo>
                <a:lnTo>
                  <a:pt x="58050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531293" y="2800868"/>
            <a:ext cx="192985" cy="192527"/>
          </a:xfrm>
          <a:custGeom>
            <a:avLst/>
            <a:gdLst/>
            <a:ahLst/>
            <a:cxnLst/>
            <a:rect l="l" t="t" r="r" b="b"/>
            <a:pathLst>
              <a:path w="192985" h="192527">
                <a:moveTo>
                  <a:pt x="95008" y="0"/>
                </a:moveTo>
                <a:lnTo>
                  <a:pt x="54840" y="9508"/>
                </a:lnTo>
                <a:lnTo>
                  <a:pt x="23164" y="34625"/>
                </a:lnTo>
                <a:lnTo>
                  <a:pt x="3940" y="72144"/>
                </a:lnTo>
                <a:lnTo>
                  <a:pt x="0" y="102465"/>
                </a:lnTo>
                <a:lnTo>
                  <a:pt x="1805" y="115974"/>
                </a:lnTo>
                <a:lnTo>
                  <a:pt x="18034" y="152024"/>
                </a:lnTo>
                <a:lnTo>
                  <a:pt x="48612" y="178494"/>
                </a:lnTo>
                <a:lnTo>
                  <a:pt x="91129" y="191705"/>
                </a:lnTo>
                <a:lnTo>
                  <a:pt x="107538" y="192527"/>
                </a:lnTo>
                <a:lnTo>
                  <a:pt x="121623" y="189841"/>
                </a:lnTo>
                <a:lnTo>
                  <a:pt x="158402" y="170635"/>
                </a:lnTo>
                <a:lnTo>
                  <a:pt x="183623" y="138080"/>
                </a:lnTo>
                <a:lnTo>
                  <a:pt x="192985" y="96509"/>
                </a:lnTo>
                <a:lnTo>
                  <a:pt x="192238" y="84438"/>
                </a:lnTo>
                <a:lnTo>
                  <a:pt x="178180" y="45191"/>
                </a:lnTo>
                <a:lnTo>
                  <a:pt x="149380" y="15999"/>
                </a:lnTo>
                <a:lnTo>
                  <a:pt x="109865" y="1075"/>
                </a:lnTo>
                <a:lnTo>
                  <a:pt x="95008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474924" y="1730448"/>
            <a:ext cx="2436402" cy="1159510"/>
          </a:xfrm>
          <a:custGeom>
            <a:avLst/>
            <a:gdLst/>
            <a:ahLst/>
            <a:cxnLst/>
            <a:rect l="l" t="t" r="r" b="b"/>
            <a:pathLst>
              <a:path w="2436402" h="1159510">
                <a:moveTo>
                  <a:pt x="1760931" y="1056639"/>
                </a:moveTo>
                <a:lnTo>
                  <a:pt x="1058759" y="1056639"/>
                </a:lnTo>
                <a:lnTo>
                  <a:pt x="1067649" y="1064260"/>
                </a:lnTo>
                <a:lnTo>
                  <a:pt x="1106985" y="1089660"/>
                </a:lnTo>
                <a:lnTo>
                  <a:pt x="1117710" y="1094739"/>
                </a:lnTo>
                <a:lnTo>
                  <a:pt x="1128769" y="1101089"/>
                </a:lnTo>
                <a:lnTo>
                  <a:pt x="1163845" y="1116330"/>
                </a:lnTo>
                <a:lnTo>
                  <a:pt x="1188703" y="1125220"/>
                </a:lnTo>
                <a:lnTo>
                  <a:pt x="1201543" y="1130300"/>
                </a:lnTo>
                <a:lnTo>
                  <a:pt x="1227987" y="1137920"/>
                </a:lnTo>
                <a:lnTo>
                  <a:pt x="1241570" y="1140460"/>
                </a:lnTo>
                <a:lnTo>
                  <a:pt x="1255380" y="1144270"/>
                </a:lnTo>
                <a:lnTo>
                  <a:pt x="1283636" y="1149350"/>
                </a:lnTo>
                <a:lnTo>
                  <a:pt x="1317771" y="1154430"/>
                </a:lnTo>
                <a:lnTo>
                  <a:pt x="1351963" y="1158239"/>
                </a:lnTo>
                <a:lnTo>
                  <a:pt x="1386077" y="1159510"/>
                </a:lnTo>
                <a:lnTo>
                  <a:pt x="1419978" y="1159510"/>
                </a:lnTo>
                <a:lnTo>
                  <a:pt x="1486599" y="1155700"/>
                </a:lnTo>
                <a:lnTo>
                  <a:pt x="1550744" y="1146810"/>
                </a:lnTo>
                <a:lnTo>
                  <a:pt x="1611332" y="1131570"/>
                </a:lnTo>
                <a:lnTo>
                  <a:pt x="1667280" y="1111250"/>
                </a:lnTo>
                <a:lnTo>
                  <a:pt x="1717507" y="1085850"/>
                </a:lnTo>
                <a:lnTo>
                  <a:pt x="1740137" y="1071880"/>
                </a:lnTo>
                <a:lnTo>
                  <a:pt x="1760931" y="1056639"/>
                </a:lnTo>
                <a:close/>
              </a:path>
              <a:path w="2436402" h="1159510">
                <a:moveTo>
                  <a:pt x="2284693" y="948689"/>
                </a:moveTo>
                <a:lnTo>
                  <a:pt x="371776" y="948689"/>
                </a:lnTo>
                <a:lnTo>
                  <a:pt x="373427" y="949960"/>
                </a:lnTo>
                <a:lnTo>
                  <a:pt x="375205" y="952500"/>
                </a:lnTo>
                <a:lnTo>
                  <a:pt x="376983" y="953770"/>
                </a:lnTo>
                <a:lnTo>
                  <a:pt x="399126" y="972820"/>
                </a:lnTo>
                <a:lnTo>
                  <a:pt x="423534" y="990600"/>
                </a:lnTo>
                <a:lnTo>
                  <a:pt x="478473" y="1022350"/>
                </a:lnTo>
                <a:lnTo>
                  <a:pt x="540457" y="1049020"/>
                </a:lnTo>
                <a:lnTo>
                  <a:pt x="608141" y="1069339"/>
                </a:lnTo>
                <a:lnTo>
                  <a:pt x="680184" y="1083310"/>
                </a:lnTo>
                <a:lnTo>
                  <a:pt x="755242" y="1090930"/>
                </a:lnTo>
                <a:lnTo>
                  <a:pt x="793482" y="1092200"/>
                </a:lnTo>
                <a:lnTo>
                  <a:pt x="831971" y="1092200"/>
                </a:lnTo>
                <a:lnTo>
                  <a:pt x="870543" y="1090930"/>
                </a:lnTo>
                <a:lnTo>
                  <a:pt x="909030" y="1087120"/>
                </a:lnTo>
                <a:lnTo>
                  <a:pt x="947262" y="1082039"/>
                </a:lnTo>
                <a:lnTo>
                  <a:pt x="985073" y="1075689"/>
                </a:lnTo>
                <a:lnTo>
                  <a:pt x="1022295" y="1066800"/>
                </a:lnTo>
                <a:lnTo>
                  <a:pt x="1058759" y="1056639"/>
                </a:lnTo>
                <a:lnTo>
                  <a:pt x="1760931" y="1056639"/>
                </a:lnTo>
                <a:lnTo>
                  <a:pt x="1779753" y="1040130"/>
                </a:lnTo>
                <a:lnTo>
                  <a:pt x="1796469" y="1022350"/>
                </a:lnTo>
                <a:lnTo>
                  <a:pt x="1810944" y="1004570"/>
                </a:lnTo>
                <a:lnTo>
                  <a:pt x="1823041" y="985520"/>
                </a:lnTo>
                <a:lnTo>
                  <a:pt x="2205805" y="985520"/>
                </a:lnTo>
                <a:lnTo>
                  <a:pt x="2229516" y="976630"/>
                </a:lnTo>
                <a:lnTo>
                  <a:pt x="2251932" y="966470"/>
                </a:lnTo>
                <a:lnTo>
                  <a:pt x="2272962" y="956310"/>
                </a:lnTo>
                <a:lnTo>
                  <a:pt x="2284693" y="948689"/>
                </a:lnTo>
                <a:close/>
              </a:path>
              <a:path w="2436402" h="1159510">
                <a:moveTo>
                  <a:pt x="2205805" y="985520"/>
                </a:moveTo>
                <a:lnTo>
                  <a:pt x="1823041" y="985520"/>
                </a:lnTo>
                <a:lnTo>
                  <a:pt x="1858048" y="996950"/>
                </a:lnTo>
                <a:lnTo>
                  <a:pt x="1919904" y="1009650"/>
                </a:lnTo>
                <a:lnTo>
                  <a:pt x="1932694" y="1010920"/>
                </a:lnTo>
                <a:lnTo>
                  <a:pt x="1945595" y="1013460"/>
                </a:lnTo>
                <a:lnTo>
                  <a:pt x="1958595" y="1014730"/>
                </a:lnTo>
                <a:lnTo>
                  <a:pt x="1971682" y="1014730"/>
                </a:lnTo>
                <a:lnTo>
                  <a:pt x="1984844" y="1016000"/>
                </a:lnTo>
                <a:lnTo>
                  <a:pt x="2041532" y="1016000"/>
                </a:lnTo>
                <a:lnTo>
                  <a:pt x="2071070" y="1014730"/>
                </a:lnTo>
                <a:lnTo>
                  <a:pt x="2099867" y="1010920"/>
                </a:lnTo>
                <a:lnTo>
                  <a:pt x="2154871" y="1000760"/>
                </a:lnTo>
                <a:lnTo>
                  <a:pt x="2180893" y="994410"/>
                </a:lnTo>
                <a:lnTo>
                  <a:pt x="2205805" y="985520"/>
                </a:lnTo>
                <a:close/>
              </a:path>
              <a:path w="2436402" h="1159510">
                <a:moveTo>
                  <a:pt x="704159" y="102870"/>
                </a:moveTo>
                <a:lnTo>
                  <a:pt x="647019" y="102870"/>
                </a:lnTo>
                <a:lnTo>
                  <a:pt x="618410" y="105410"/>
                </a:lnTo>
                <a:lnTo>
                  <a:pt x="583692" y="107950"/>
                </a:lnTo>
                <a:lnTo>
                  <a:pt x="517801" y="120650"/>
                </a:lnTo>
                <a:lnTo>
                  <a:pt x="457268" y="137160"/>
                </a:lnTo>
                <a:lnTo>
                  <a:pt x="402853" y="158750"/>
                </a:lnTo>
                <a:lnTo>
                  <a:pt x="355313" y="185420"/>
                </a:lnTo>
                <a:lnTo>
                  <a:pt x="315406" y="215900"/>
                </a:lnTo>
                <a:lnTo>
                  <a:pt x="283891" y="248920"/>
                </a:lnTo>
                <a:lnTo>
                  <a:pt x="261526" y="284480"/>
                </a:lnTo>
                <a:lnTo>
                  <a:pt x="249068" y="322580"/>
                </a:lnTo>
                <a:lnTo>
                  <a:pt x="246792" y="342900"/>
                </a:lnTo>
                <a:lnTo>
                  <a:pt x="247277" y="361950"/>
                </a:lnTo>
                <a:lnTo>
                  <a:pt x="250618" y="382270"/>
                </a:lnTo>
                <a:lnTo>
                  <a:pt x="238482" y="386080"/>
                </a:lnTo>
                <a:lnTo>
                  <a:pt x="223825" y="388620"/>
                </a:lnTo>
                <a:lnTo>
                  <a:pt x="209397" y="389889"/>
                </a:lnTo>
                <a:lnTo>
                  <a:pt x="167744" y="397510"/>
                </a:lnTo>
                <a:lnTo>
                  <a:pt x="141593" y="405130"/>
                </a:lnTo>
                <a:lnTo>
                  <a:pt x="129080" y="410210"/>
                </a:lnTo>
                <a:lnTo>
                  <a:pt x="116978" y="414020"/>
                </a:lnTo>
                <a:lnTo>
                  <a:pt x="105311" y="419100"/>
                </a:lnTo>
                <a:lnTo>
                  <a:pt x="94106" y="425450"/>
                </a:lnTo>
                <a:lnTo>
                  <a:pt x="83388" y="430530"/>
                </a:lnTo>
                <a:lnTo>
                  <a:pt x="73184" y="436880"/>
                </a:lnTo>
                <a:lnTo>
                  <a:pt x="63519" y="443230"/>
                </a:lnTo>
                <a:lnTo>
                  <a:pt x="54420" y="449580"/>
                </a:lnTo>
                <a:lnTo>
                  <a:pt x="45911" y="457200"/>
                </a:lnTo>
                <a:lnTo>
                  <a:pt x="38020" y="463550"/>
                </a:lnTo>
                <a:lnTo>
                  <a:pt x="11387" y="499110"/>
                </a:lnTo>
                <a:lnTo>
                  <a:pt x="348" y="535939"/>
                </a:lnTo>
                <a:lnTo>
                  <a:pt x="0" y="548639"/>
                </a:lnTo>
                <a:lnTo>
                  <a:pt x="1268" y="561339"/>
                </a:lnTo>
                <a:lnTo>
                  <a:pt x="21940" y="608330"/>
                </a:lnTo>
                <a:lnTo>
                  <a:pt x="53013" y="641350"/>
                </a:lnTo>
                <a:lnTo>
                  <a:pt x="96565" y="669289"/>
                </a:lnTo>
                <a:lnTo>
                  <a:pt x="132148" y="685800"/>
                </a:lnTo>
                <a:lnTo>
                  <a:pt x="119580" y="693420"/>
                </a:lnTo>
                <a:lnTo>
                  <a:pt x="108190" y="703580"/>
                </a:lnTo>
                <a:lnTo>
                  <a:pt x="97999" y="712470"/>
                </a:lnTo>
                <a:lnTo>
                  <a:pt x="89030" y="722630"/>
                </a:lnTo>
                <a:lnTo>
                  <a:pt x="65816" y="764539"/>
                </a:lnTo>
                <a:lnTo>
                  <a:pt x="62220" y="792480"/>
                </a:lnTo>
                <a:lnTo>
                  <a:pt x="62323" y="797560"/>
                </a:lnTo>
                <a:lnTo>
                  <a:pt x="72791" y="834389"/>
                </a:lnTo>
                <a:lnTo>
                  <a:pt x="98188" y="868680"/>
                </a:lnTo>
                <a:lnTo>
                  <a:pt x="136208" y="899160"/>
                </a:lnTo>
                <a:lnTo>
                  <a:pt x="184714" y="922020"/>
                </a:lnTo>
                <a:lnTo>
                  <a:pt x="202843" y="929639"/>
                </a:lnTo>
                <a:lnTo>
                  <a:pt x="241569" y="939800"/>
                </a:lnTo>
                <a:lnTo>
                  <a:pt x="304635" y="948689"/>
                </a:lnTo>
                <a:lnTo>
                  <a:pt x="326668" y="949960"/>
                </a:lnTo>
                <a:lnTo>
                  <a:pt x="349075" y="949960"/>
                </a:lnTo>
                <a:lnTo>
                  <a:pt x="371776" y="948689"/>
                </a:lnTo>
                <a:lnTo>
                  <a:pt x="2284693" y="948689"/>
                </a:lnTo>
                <a:lnTo>
                  <a:pt x="2326813" y="918210"/>
                </a:lnTo>
                <a:lnTo>
                  <a:pt x="2354092" y="889000"/>
                </a:lnTo>
                <a:lnTo>
                  <a:pt x="2380232" y="840739"/>
                </a:lnTo>
                <a:lnTo>
                  <a:pt x="2386731" y="806450"/>
                </a:lnTo>
                <a:lnTo>
                  <a:pt x="2426636" y="802639"/>
                </a:lnTo>
                <a:lnTo>
                  <a:pt x="2490602" y="789939"/>
                </a:lnTo>
                <a:lnTo>
                  <a:pt x="2502934" y="786130"/>
                </a:lnTo>
                <a:lnTo>
                  <a:pt x="2515091" y="783589"/>
                </a:lnTo>
                <a:lnTo>
                  <a:pt x="2550423" y="772160"/>
                </a:lnTo>
                <a:lnTo>
                  <a:pt x="2561792" y="767080"/>
                </a:lnTo>
                <a:lnTo>
                  <a:pt x="2572941" y="763270"/>
                </a:lnTo>
                <a:lnTo>
                  <a:pt x="2611035" y="745489"/>
                </a:lnTo>
                <a:lnTo>
                  <a:pt x="2658406" y="716280"/>
                </a:lnTo>
                <a:lnTo>
                  <a:pt x="2696354" y="684530"/>
                </a:lnTo>
                <a:lnTo>
                  <a:pt x="2724733" y="648970"/>
                </a:lnTo>
                <a:lnTo>
                  <a:pt x="2743399" y="613410"/>
                </a:lnTo>
                <a:lnTo>
                  <a:pt x="2752204" y="575310"/>
                </a:lnTo>
                <a:lnTo>
                  <a:pt x="2752864" y="556260"/>
                </a:lnTo>
                <a:lnTo>
                  <a:pt x="2751005" y="535939"/>
                </a:lnTo>
                <a:lnTo>
                  <a:pt x="2739655" y="497839"/>
                </a:lnTo>
                <a:lnTo>
                  <a:pt x="2718010" y="461010"/>
                </a:lnTo>
                <a:lnTo>
                  <a:pt x="2685923" y="425450"/>
                </a:lnTo>
                <a:lnTo>
                  <a:pt x="2665918" y="407670"/>
                </a:lnTo>
                <a:lnTo>
                  <a:pt x="2672869" y="397510"/>
                </a:lnTo>
                <a:lnTo>
                  <a:pt x="2678731" y="386080"/>
                </a:lnTo>
                <a:lnTo>
                  <a:pt x="2684945" y="370839"/>
                </a:lnTo>
                <a:lnTo>
                  <a:pt x="2688884" y="354330"/>
                </a:lnTo>
                <a:lnTo>
                  <a:pt x="2690605" y="339089"/>
                </a:lnTo>
                <a:lnTo>
                  <a:pt x="2690170" y="323850"/>
                </a:lnTo>
                <a:lnTo>
                  <a:pt x="2676517" y="279400"/>
                </a:lnTo>
                <a:lnTo>
                  <a:pt x="2645591" y="237489"/>
                </a:lnTo>
                <a:lnTo>
                  <a:pt x="2616171" y="212089"/>
                </a:lnTo>
                <a:lnTo>
                  <a:pt x="2580264" y="189230"/>
                </a:lnTo>
                <a:lnTo>
                  <a:pt x="2538346" y="168910"/>
                </a:lnTo>
                <a:lnTo>
                  <a:pt x="2490892" y="152400"/>
                </a:lnTo>
                <a:lnTo>
                  <a:pt x="2438379" y="140970"/>
                </a:lnTo>
                <a:lnTo>
                  <a:pt x="2436402" y="135889"/>
                </a:lnTo>
                <a:lnTo>
                  <a:pt x="893492" y="135889"/>
                </a:lnTo>
                <a:lnTo>
                  <a:pt x="855282" y="124460"/>
                </a:lnTo>
                <a:lnTo>
                  <a:pt x="842182" y="121920"/>
                </a:lnTo>
                <a:lnTo>
                  <a:pt x="828918" y="118110"/>
                </a:lnTo>
                <a:lnTo>
                  <a:pt x="801950" y="113030"/>
                </a:lnTo>
                <a:lnTo>
                  <a:pt x="788269" y="111760"/>
                </a:lnTo>
                <a:lnTo>
                  <a:pt x="774472" y="109220"/>
                </a:lnTo>
                <a:lnTo>
                  <a:pt x="760570" y="107950"/>
                </a:lnTo>
                <a:lnTo>
                  <a:pt x="746577" y="105410"/>
                </a:lnTo>
                <a:lnTo>
                  <a:pt x="732502" y="105410"/>
                </a:lnTo>
                <a:lnTo>
                  <a:pt x="704159" y="102870"/>
                </a:lnTo>
                <a:close/>
              </a:path>
              <a:path w="2436402" h="1159510">
                <a:moveTo>
                  <a:pt x="1196864" y="33020"/>
                </a:moveTo>
                <a:lnTo>
                  <a:pt x="1170643" y="33020"/>
                </a:lnTo>
                <a:lnTo>
                  <a:pt x="1119002" y="38100"/>
                </a:lnTo>
                <a:lnTo>
                  <a:pt x="1045315" y="52070"/>
                </a:lnTo>
                <a:lnTo>
                  <a:pt x="1000084" y="67310"/>
                </a:lnTo>
                <a:lnTo>
                  <a:pt x="959073" y="86360"/>
                </a:lnTo>
                <a:lnTo>
                  <a:pt x="923227" y="109220"/>
                </a:lnTo>
                <a:lnTo>
                  <a:pt x="893492" y="135889"/>
                </a:lnTo>
                <a:lnTo>
                  <a:pt x="2436402" y="135889"/>
                </a:lnTo>
                <a:lnTo>
                  <a:pt x="2414415" y="100330"/>
                </a:lnTo>
                <a:lnTo>
                  <a:pt x="1423435" y="85089"/>
                </a:lnTo>
                <a:lnTo>
                  <a:pt x="1412521" y="78739"/>
                </a:lnTo>
                <a:lnTo>
                  <a:pt x="1401213" y="73660"/>
                </a:lnTo>
                <a:lnTo>
                  <a:pt x="1389527" y="68580"/>
                </a:lnTo>
                <a:lnTo>
                  <a:pt x="1377476" y="64770"/>
                </a:lnTo>
                <a:lnTo>
                  <a:pt x="1365076" y="59689"/>
                </a:lnTo>
                <a:lnTo>
                  <a:pt x="1327240" y="48260"/>
                </a:lnTo>
                <a:lnTo>
                  <a:pt x="1301656" y="43180"/>
                </a:lnTo>
                <a:lnTo>
                  <a:pt x="1249514" y="35560"/>
                </a:lnTo>
                <a:lnTo>
                  <a:pt x="1196864" y="33020"/>
                </a:lnTo>
                <a:close/>
              </a:path>
              <a:path w="2436402" h="1159510">
                <a:moveTo>
                  <a:pt x="1675427" y="0"/>
                </a:moveTo>
                <a:lnTo>
                  <a:pt x="1632493" y="2539"/>
                </a:lnTo>
                <a:lnTo>
                  <a:pt x="1570401" y="12700"/>
                </a:lnTo>
                <a:lnTo>
                  <a:pt x="1531597" y="22860"/>
                </a:lnTo>
                <a:lnTo>
                  <a:pt x="1513242" y="30480"/>
                </a:lnTo>
                <a:lnTo>
                  <a:pt x="1495704" y="36830"/>
                </a:lnTo>
                <a:lnTo>
                  <a:pt x="1448899" y="63500"/>
                </a:lnTo>
                <a:lnTo>
                  <a:pt x="1423435" y="85089"/>
                </a:lnTo>
                <a:lnTo>
                  <a:pt x="2399204" y="85089"/>
                </a:lnTo>
                <a:lnTo>
                  <a:pt x="2396511" y="82550"/>
                </a:lnTo>
                <a:lnTo>
                  <a:pt x="2386166" y="73660"/>
                </a:lnTo>
                <a:lnTo>
                  <a:pt x="2374926" y="66039"/>
                </a:lnTo>
                <a:lnTo>
                  <a:pt x="2368006" y="60960"/>
                </a:lnTo>
                <a:lnTo>
                  <a:pt x="1896463" y="60960"/>
                </a:lnTo>
                <a:lnTo>
                  <a:pt x="1886732" y="53339"/>
                </a:lnTo>
                <a:lnTo>
                  <a:pt x="1876417" y="46989"/>
                </a:lnTo>
                <a:lnTo>
                  <a:pt x="1865545" y="41910"/>
                </a:lnTo>
                <a:lnTo>
                  <a:pt x="1854140" y="35560"/>
                </a:lnTo>
                <a:lnTo>
                  <a:pt x="1842227" y="30480"/>
                </a:lnTo>
                <a:lnTo>
                  <a:pt x="1829833" y="25400"/>
                </a:lnTo>
                <a:lnTo>
                  <a:pt x="1803701" y="17780"/>
                </a:lnTo>
                <a:lnTo>
                  <a:pt x="1761751" y="7620"/>
                </a:lnTo>
                <a:lnTo>
                  <a:pt x="1718753" y="2539"/>
                </a:lnTo>
                <a:lnTo>
                  <a:pt x="1675427" y="0"/>
                </a:lnTo>
                <a:close/>
              </a:path>
              <a:path w="2436402" h="1159510">
                <a:moveTo>
                  <a:pt x="2158079" y="1270"/>
                </a:moveTo>
                <a:lnTo>
                  <a:pt x="2110396" y="1270"/>
                </a:lnTo>
                <a:lnTo>
                  <a:pt x="2086677" y="2539"/>
                </a:lnTo>
                <a:lnTo>
                  <a:pt x="2017314" y="12700"/>
                </a:lnTo>
                <a:lnTo>
                  <a:pt x="1973656" y="25400"/>
                </a:lnTo>
                <a:lnTo>
                  <a:pt x="1933082" y="40639"/>
                </a:lnTo>
                <a:lnTo>
                  <a:pt x="1896463" y="60960"/>
                </a:lnTo>
                <a:lnTo>
                  <a:pt x="2368006" y="60960"/>
                </a:lnTo>
                <a:lnTo>
                  <a:pt x="2316091" y="34289"/>
                </a:lnTo>
                <a:lnTo>
                  <a:pt x="2273624" y="19050"/>
                </a:lnTo>
                <a:lnTo>
                  <a:pt x="2228578" y="8889"/>
                </a:lnTo>
                <a:lnTo>
                  <a:pt x="2181824" y="2539"/>
                </a:lnTo>
                <a:lnTo>
                  <a:pt x="2158079" y="127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246926" y="2999886"/>
            <a:ext cx="64340" cy="61842"/>
          </a:xfrm>
          <a:custGeom>
            <a:avLst/>
            <a:gdLst/>
            <a:ahLst/>
            <a:cxnLst/>
            <a:rect l="l" t="t" r="r" b="b"/>
            <a:pathLst>
              <a:path w="64340" h="61842">
                <a:moveTo>
                  <a:pt x="22633" y="0"/>
                </a:moveTo>
                <a:lnTo>
                  <a:pt x="10912" y="6692"/>
                </a:lnTo>
                <a:lnTo>
                  <a:pt x="2928" y="17891"/>
                </a:lnTo>
                <a:lnTo>
                  <a:pt x="0" y="32497"/>
                </a:lnTo>
                <a:lnTo>
                  <a:pt x="3161" y="44388"/>
                </a:lnTo>
                <a:lnTo>
                  <a:pt x="11112" y="53937"/>
                </a:lnTo>
                <a:lnTo>
                  <a:pt x="23646" y="60102"/>
                </a:lnTo>
                <a:lnTo>
                  <a:pt x="40555" y="61842"/>
                </a:lnTo>
                <a:lnTo>
                  <a:pt x="52804" y="55413"/>
                </a:lnTo>
                <a:lnTo>
                  <a:pt x="61215" y="44555"/>
                </a:lnTo>
                <a:lnTo>
                  <a:pt x="64340" y="30714"/>
                </a:lnTo>
                <a:lnTo>
                  <a:pt x="64228" y="28027"/>
                </a:lnTo>
                <a:lnTo>
                  <a:pt x="60774" y="16492"/>
                </a:lnTo>
                <a:lnTo>
                  <a:pt x="52598" y="7317"/>
                </a:lnTo>
                <a:lnTo>
                  <a:pt x="39839" y="1490"/>
                </a:lnTo>
                <a:lnTo>
                  <a:pt x="22633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47544" y="2925230"/>
            <a:ext cx="128619" cy="128435"/>
          </a:xfrm>
          <a:custGeom>
            <a:avLst/>
            <a:gdLst/>
            <a:ahLst/>
            <a:cxnLst/>
            <a:rect l="l" t="t" r="r" b="b"/>
            <a:pathLst>
              <a:path w="128619" h="128435">
                <a:moveTo>
                  <a:pt x="58050" y="0"/>
                </a:moveTo>
                <a:lnTo>
                  <a:pt x="21444" y="16440"/>
                </a:lnTo>
                <a:lnTo>
                  <a:pt x="1454" y="53114"/>
                </a:lnTo>
                <a:lnTo>
                  <a:pt x="0" y="68640"/>
                </a:lnTo>
                <a:lnTo>
                  <a:pt x="2520" y="82483"/>
                </a:lnTo>
                <a:lnTo>
                  <a:pt x="25914" y="115449"/>
                </a:lnTo>
                <a:lnTo>
                  <a:pt x="66749" y="128435"/>
                </a:lnTo>
                <a:lnTo>
                  <a:pt x="81005" y="126277"/>
                </a:lnTo>
                <a:lnTo>
                  <a:pt x="115097" y="103577"/>
                </a:lnTo>
                <a:lnTo>
                  <a:pt x="128619" y="64095"/>
                </a:lnTo>
                <a:lnTo>
                  <a:pt x="128185" y="56596"/>
                </a:lnTo>
                <a:lnTo>
                  <a:pt x="111214" y="20789"/>
                </a:lnTo>
                <a:lnTo>
                  <a:pt x="73944" y="1368"/>
                </a:lnTo>
                <a:lnTo>
                  <a:pt x="58050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87953" y="2800868"/>
            <a:ext cx="192985" cy="192527"/>
          </a:xfrm>
          <a:custGeom>
            <a:avLst/>
            <a:gdLst/>
            <a:ahLst/>
            <a:cxnLst/>
            <a:rect l="l" t="t" r="r" b="b"/>
            <a:pathLst>
              <a:path w="192985" h="192527">
                <a:moveTo>
                  <a:pt x="95008" y="0"/>
                </a:moveTo>
                <a:lnTo>
                  <a:pt x="54840" y="9508"/>
                </a:lnTo>
                <a:lnTo>
                  <a:pt x="23164" y="34625"/>
                </a:lnTo>
                <a:lnTo>
                  <a:pt x="3940" y="72144"/>
                </a:lnTo>
                <a:lnTo>
                  <a:pt x="0" y="102465"/>
                </a:lnTo>
                <a:lnTo>
                  <a:pt x="1805" y="115974"/>
                </a:lnTo>
                <a:lnTo>
                  <a:pt x="18034" y="152024"/>
                </a:lnTo>
                <a:lnTo>
                  <a:pt x="48612" y="178494"/>
                </a:lnTo>
                <a:lnTo>
                  <a:pt x="91129" y="191705"/>
                </a:lnTo>
                <a:lnTo>
                  <a:pt x="107538" y="192527"/>
                </a:lnTo>
                <a:lnTo>
                  <a:pt x="121623" y="189841"/>
                </a:lnTo>
                <a:lnTo>
                  <a:pt x="158402" y="170635"/>
                </a:lnTo>
                <a:lnTo>
                  <a:pt x="183623" y="138080"/>
                </a:lnTo>
                <a:lnTo>
                  <a:pt x="192985" y="96509"/>
                </a:lnTo>
                <a:lnTo>
                  <a:pt x="192238" y="84438"/>
                </a:lnTo>
                <a:lnTo>
                  <a:pt x="178180" y="45191"/>
                </a:lnTo>
                <a:lnTo>
                  <a:pt x="149380" y="15999"/>
                </a:lnTo>
                <a:lnTo>
                  <a:pt x="109865" y="1075"/>
                </a:lnTo>
                <a:lnTo>
                  <a:pt x="95008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336740" y="1730448"/>
            <a:ext cx="2436402" cy="1159510"/>
          </a:xfrm>
          <a:custGeom>
            <a:avLst/>
            <a:gdLst/>
            <a:ahLst/>
            <a:cxnLst/>
            <a:rect l="l" t="t" r="r" b="b"/>
            <a:pathLst>
              <a:path w="2436402" h="1159510">
                <a:moveTo>
                  <a:pt x="1760931" y="1056639"/>
                </a:moveTo>
                <a:lnTo>
                  <a:pt x="1058759" y="1056639"/>
                </a:lnTo>
                <a:lnTo>
                  <a:pt x="1067649" y="1064260"/>
                </a:lnTo>
                <a:lnTo>
                  <a:pt x="1106985" y="1089660"/>
                </a:lnTo>
                <a:lnTo>
                  <a:pt x="1117710" y="1094739"/>
                </a:lnTo>
                <a:lnTo>
                  <a:pt x="1128769" y="1101089"/>
                </a:lnTo>
                <a:lnTo>
                  <a:pt x="1163845" y="1116330"/>
                </a:lnTo>
                <a:lnTo>
                  <a:pt x="1188703" y="1125220"/>
                </a:lnTo>
                <a:lnTo>
                  <a:pt x="1201543" y="1130300"/>
                </a:lnTo>
                <a:lnTo>
                  <a:pt x="1227987" y="1137920"/>
                </a:lnTo>
                <a:lnTo>
                  <a:pt x="1241570" y="1140460"/>
                </a:lnTo>
                <a:lnTo>
                  <a:pt x="1255380" y="1144270"/>
                </a:lnTo>
                <a:lnTo>
                  <a:pt x="1283636" y="1149350"/>
                </a:lnTo>
                <a:lnTo>
                  <a:pt x="1317771" y="1154430"/>
                </a:lnTo>
                <a:lnTo>
                  <a:pt x="1351963" y="1158239"/>
                </a:lnTo>
                <a:lnTo>
                  <a:pt x="1386077" y="1159510"/>
                </a:lnTo>
                <a:lnTo>
                  <a:pt x="1419978" y="1159510"/>
                </a:lnTo>
                <a:lnTo>
                  <a:pt x="1486599" y="1155700"/>
                </a:lnTo>
                <a:lnTo>
                  <a:pt x="1550744" y="1146810"/>
                </a:lnTo>
                <a:lnTo>
                  <a:pt x="1611332" y="1131570"/>
                </a:lnTo>
                <a:lnTo>
                  <a:pt x="1667280" y="1111250"/>
                </a:lnTo>
                <a:lnTo>
                  <a:pt x="1717507" y="1085850"/>
                </a:lnTo>
                <a:lnTo>
                  <a:pt x="1740137" y="1071880"/>
                </a:lnTo>
                <a:lnTo>
                  <a:pt x="1760931" y="1056639"/>
                </a:lnTo>
                <a:close/>
              </a:path>
              <a:path w="2436402" h="1159510">
                <a:moveTo>
                  <a:pt x="2284693" y="948689"/>
                </a:moveTo>
                <a:lnTo>
                  <a:pt x="371776" y="948689"/>
                </a:lnTo>
                <a:lnTo>
                  <a:pt x="373427" y="949960"/>
                </a:lnTo>
                <a:lnTo>
                  <a:pt x="375205" y="952500"/>
                </a:lnTo>
                <a:lnTo>
                  <a:pt x="376983" y="953770"/>
                </a:lnTo>
                <a:lnTo>
                  <a:pt x="399126" y="972820"/>
                </a:lnTo>
                <a:lnTo>
                  <a:pt x="423534" y="990600"/>
                </a:lnTo>
                <a:lnTo>
                  <a:pt x="478473" y="1022350"/>
                </a:lnTo>
                <a:lnTo>
                  <a:pt x="540457" y="1049020"/>
                </a:lnTo>
                <a:lnTo>
                  <a:pt x="608141" y="1069339"/>
                </a:lnTo>
                <a:lnTo>
                  <a:pt x="680184" y="1083310"/>
                </a:lnTo>
                <a:lnTo>
                  <a:pt x="755242" y="1090930"/>
                </a:lnTo>
                <a:lnTo>
                  <a:pt x="793482" y="1092200"/>
                </a:lnTo>
                <a:lnTo>
                  <a:pt x="831971" y="1092200"/>
                </a:lnTo>
                <a:lnTo>
                  <a:pt x="870543" y="1090930"/>
                </a:lnTo>
                <a:lnTo>
                  <a:pt x="909030" y="1087120"/>
                </a:lnTo>
                <a:lnTo>
                  <a:pt x="947262" y="1082039"/>
                </a:lnTo>
                <a:lnTo>
                  <a:pt x="985073" y="1075689"/>
                </a:lnTo>
                <a:lnTo>
                  <a:pt x="1022295" y="1066800"/>
                </a:lnTo>
                <a:lnTo>
                  <a:pt x="1058759" y="1056639"/>
                </a:lnTo>
                <a:lnTo>
                  <a:pt x="1760931" y="1056639"/>
                </a:lnTo>
                <a:lnTo>
                  <a:pt x="1779753" y="1040130"/>
                </a:lnTo>
                <a:lnTo>
                  <a:pt x="1796469" y="1022350"/>
                </a:lnTo>
                <a:lnTo>
                  <a:pt x="1810944" y="1004570"/>
                </a:lnTo>
                <a:lnTo>
                  <a:pt x="1823041" y="985520"/>
                </a:lnTo>
                <a:lnTo>
                  <a:pt x="2205805" y="985520"/>
                </a:lnTo>
                <a:lnTo>
                  <a:pt x="2229516" y="976630"/>
                </a:lnTo>
                <a:lnTo>
                  <a:pt x="2251932" y="966470"/>
                </a:lnTo>
                <a:lnTo>
                  <a:pt x="2272962" y="956310"/>
                </a:lnTo>
                <a:lnTo>
                  <a:pt x="2284693" y="948689"/>
                </a:lnTo>
                <a:close/>
              </a:path>
              <a:path w="2436402" h="1159510">
                <a:moveTo>
                  <a:pt x="2205805" y="985520"/>
                </a:moveTo>
                <a:lnTo>
                  <a:pt x="1823041" y="985520"/>
                </a:lnTo>
                <a:lnTo>
                  <a:pt x="1858048" y="996950"/>
                </a:lnTo>
                <a:lnTo>
                  <a:pt x="1919904" y="1009650"/>
                </a:lnTo>
                <a:lnTo>
                  <a:pt x="1932694" y="1010920"/>
                </a:lnTo>
                <a:lnTo>
                  <a:pt x="1945595" y="1013460"/>
                </a:lnTo>
                <a:lnTo>
                  <a:pt x="1958595" y="1014730"/>
                </a:lnTo>
                <a:lnTo>
                  <a:pt x="1971682" y="1014730"/>
                </a:lnTo>
                <a:lnTo>
                  <a:pt x="1984844" y="1016000"/>
                </a:lnTo>
                <a:lnTo>
                  <a:pt x="2041532" y="1016000"/>
                </a:lnTo>
                <a:lnTo>
                  <a:pt x="2071070" y="1014730"/>
                </a:lnTo>
                <a:lnTo>
                  <a:pt x="2099867" y="1010920"/>
                </a:lnTo>
                <a:lnTo>
                  <a:pt x="2154871" y="1000760"/>
                </a:lnTo>
                <a:lnTo>
                  <a:pt x="2180893" y="994410"/>
                </a:lnTo>
                <a:lnTo>
                  <a:pt x="2205805" y="985520"/>
                </a:lnTo>
                <a:close/>
              </a:path>
              <a:path w="2436402" h="1159510">
                <a:moveTo>
                  <a:pt x="704159" y="102870"/>
                </a:moveTo>
                <a:lnTo>
                  <a:pt x="647019" y="102870"/>
                </a:lnTo>
                <a:lnTo>
                  <a:pt x="618410" y="105410"/>
                </a:lnTo>
                <a:lnTo>
                  <a:pt x="583674" y="107950"/>
                </a:lnTo>
                <a:lnTo>
                  <a:pt x="517759" y="120650"/>
                </a:lnTo>
                <a:lnTo>
                  <a:pt x="457215" y="137160"/>
                </a:lnTo>
                <a:lnTo>
                  <a:pt x="402797" y="158750"/>
                </a:lnTo>
                <a:lnTo>
                  <a:pt x="355261" y="185420"/>
                </a:lnTo>
                <a:lnTo>
                  <a:pt x="315364" y="215900"/>
                </a:lnTo>
                <a:lnTo>
                  <a:pt x="283861" y="248920"/>
                </a:lnTo>
                <a:lnTo>
                  <a:pt x="261508" y="284480"/>
                </a:lnTo>
                <a:lnTo>
                  <a:pt x="249061" y="322580"/>
                </a:lnTo>
                <a:lnTo>
                  <a:pt x="246788" y="342900"/>
                </a:lnTo>
                <a:lnTo>
                  <a:pt x="247276" y="361950"/>
                </a:lnTo>
                <a:lnTo>
                  <a:pt x="250618" y="382270"/>
                </a:lnTo>
                <a:lnTo>
                  <a:pt x="238482" y="386080"/>
                </a:lnTo>
                <a:lnTo>
                  <a:pt x="223825" y="388620"/>
                </a:lnTo>
                <a:lnTo>
                  <a:pt x="209397" y="389889"/>
                </a:lnTo>
                <a:lnTo>
                  <a:pt x="167744" y="397510"/>
                </a:lnTo>
                <a:lnTo>
                  <a:pt x="141593" y="405130"/>
                </a:lnTo>
                <a:lnTo>
                  <a:pt x="129080" y="410210"/>
                </a:lnTo>
                <a:lnTo>
                  <a:pt x="116978" y="414020"/>
                </a:lnTo>
                <a:lnTo>
                  <a:pt x="105311" y="419100"/>
                </a:lnTo>
                <a:lnTo>
                  <a:pt x="94106" y="425450"/>
                </a:lnTo>
                <a:lnTo>
                  <a:pt x="83388" y="430530"/>
                </a:lnTo>
                <a:lnTo>
                  <a:pt x="73184" y="436880"/>
                </a:lnTo>
                <a:lnTo>
                  <a:pt x="63519" y="443230"/>
                </a:lnTo>
                <a:lnTo>
                  <a:pt x="54420" y="449580"/>
                </a:lnTo>
                <a:lnTo>
                  <a:pt x="45911" y="457200"/>
                </a:lnTo>
                <a:lnTo>
                  <a:pt x="38020" y="463550"/>
                </a:lnTo>
                <a:lnTo>
                  <a:pt x="11387" y="499110"/>
                </a:lnTo>
                <a:lnTo>
                  <a:pt x="348" y="535939"/>
                </a:lnTo>
                <a:lnTo>
                  <a:pt x="0" y="548639"/>
                </a:lnTo>
                <a:lnTo>
                  <a:pt x="1268" y="561339"/>
                </a:lnTo>
                <a:lnTo>
                  <a:pt x="21940" y="608330"/>
                </a:lnTo>
                <a:lnTo>
                  <a:pt x="53013" y="641350"/>
                </a:lnTo>
                <a:lnTo>
                  <a:pt x="96565" y="669289"/>
                </a:lnTo>
                <a:lnTo>
                  <a:pt x="132148" y="685800"/>
                </a:lnTo>
                <a:lnTo>
                  <a:pt x="119580" y="693420"/>
                </a:lnTo>
                <a:lnTo>
                  <a:pt x="108190" y="703580"/>
                </a:lnTo>
                <a:lnTo>
                  <a:pt x="97999" y="712470"/>
                </a:lnTo>
                <a:lnTo>
                  <a:pt x="89030" y="722630"/>
                </a:lnTo>
                <a:lnTo>
                  <a:pt x="65816" y="764539"/>
                </a:lnTo>
                <a:lnTo>
                  <a:pt x="62220" y="792480"/>
                </a:lnTo>
                <a:lnTo>
                  <a:pt x="62323" y="797560"/>
                </a:lnTo>
                <a:lnTo>
                  <a:pt x="72760" y="834389"/>
                </a:lnTo>
                <a:lnTo>
                  <a:pt x="98134" y="868680"/>
                </a:lnTo>
                <a:lnTo>
                  <a:pt x="136153" y="899160"/>
                </a:lnTo>
                <a:lnTo>
                  <a:pt x="184671" y="922020"/>
                </a:lnTo>
                <a:lnTo>
                  <a:pt x="202807" y="929639"/>
                </a:lnTo>
                <a:lnTo>
                  <a:pt x="241545" y="939800"/>
                </a:lnTo>
                <a:lnTo>
                  <a:pt x="304628" y="948689"/>
                </a:lnTo>
                <a:lnTo>
                  <a:pt x="326665" y="949960"/>
                </a:lnTo>
                <a:lnTo>
                  <a:pt x="349074" y="949960"/>
                </a:lnTo>
                <a:lnTo>
                  <a:pt x="371776" y="948689"/>
                </a:lnTo>
                <a:lnTo>
                  <a:pt x="2284693" y="948689"/>
                </a:lnTo>
                <a:lnTo>
                  <a:pt x="2326813" y="918210"/>
                </a:lnTo>
                <a:lnTo>
                  <a:pt x="2354092" y="889000"/>
                </a:lnTo>
                <a:lnTo>
                  <a:pt x="2380232" y="840739"/>
                </a:lnTo>
                <a:lnTo>
                  <a:pt x="2386731" y="806450"/>
                </a:lnTo>
                <a:lnTo>
                  <a:pt x="2426636" y="802639"/>
                </a:lnTo>
                <a:lnTo>
                  <a:pt x="2490602" y="789939"/>
                </a:lnTo>
                <a:lnTo>
                  <a:pt x="2502934" y="786130"/>
                </a:lnTo>
                <a:lnTo>
                  <a:pt x="2515091" y="783589"/>
                </a:lnTo>
                <a:lnTo>
                  <a:pt x="2550423" y="772160"/>
                </a:lnTo>
                <a:lnTo>
                  <a:pt x="2561792" y="767080"/>
                </a:lnTo>
                <a:lnTo>
                  <a:pt x="2572941" y="763270"/>
                </a:lnTo>
                <a:lnTo>
                  <a:pt x="2611035" y="745489"/>
                </a:lnTo>
                <a:lnTo>
                  <a:pt x="2658406" y="716280"/>
                </a:lnTo>
                <a:lnTo>
                  <a:pt x="2696354" y="684530"/>
                </a:lnTo>
                <a:lnTo>
                  <a:pt x="2724733" y="648970"/>
                </a:lnTo>
                <a:lnTo>
                  <a:pt x="2743399" y="613410"/>
                </a:lnTo>
                <a:lnTo>
                  <a:pt x="2752204" y="575310"/>
                </a:lnTo>
                <a:lnTo>
                  <a:pt x="2752864" y="556260"/>
                </a:lnTo>
                <a:lnTo>
                  <a:pt x="2751005" y="535939"/>
                </a:lnTo>
                <a:lnTo>
                  <a:pt x="2739655" y="497839"/>
                </a:lnTo>
                <a:lnTo>
                  <a:pt x="2718010" y="461010"/>
                </a:lnTo>
                <a:lnTo>
                  <a:pt x="2685923" y="425450"/>
                </a:lnTo>
                <a:lnTo>
                  <a:pt x="2665918" y="407670"/>
                </a:lnTo>
                <a:lnTo>
                  <a:pt x="2672869" y="397510"/>
                </a:lnTo>
                <a:lnTo>
                  <a:pt x="2678731" y="386080"/>
                </a:lnTo>
                <a:lnTo>
                  <a:pt x="2684944" y="370839"/>
                </a:lnTo>
                <a:lnTo>
                  <a:pt x="2688880" y="354330"/>
                </a:lnTo>
                <a:lnTo>
                  <a:pt x="2690598" y="339089"/>
                </a:lnTo>
                <a:lnTo>
                  <a:pt x="2690158" y="323850"/>
                </a:lnTo>
                <a:lnTo>
                  <a:pt x="2676487" y="279400"/>
                </a:lnTo>
                <a:lnTo>
                  <a:pt x="2645544" y="237489"/>
                </a:lnTo>
                <a:lnTo>
                  <a:pt x="2616116" y="212089"/>
                </a:lnTo>
                <a:lnTo>
                  <a:pt x="2580208" y="189230"/>
                </a:lnTo>
                <a:lnTo>
                  <a:pt x="2538297" y="168910"/>
                </a:lnTo>
                <a:lnTo>
                  <a:pt x="2490862" y="152400"/>
                </a:lnTo>
                <a:lnTo>
                  <a:pt x="2438379" y="140970"/>
                </a:lnTo>
                <a:lnTo>
                  <a:pt x="2436402" y="135889"/>
                </a:lnTo>
                <a:lnTo>
                  <a:pt x="893492" y="135889"/>
                </a:lnTo>
                <a:lnTo>
                  <a:pt x="855282" y="124460"/>
                </a:lnTo>
                <a:lnTo>
                  <a:pt x="842182" y="121920"/>
                </a:lnTo>
                <a:lnTo>
                  <a:pt x="828918" y="118110"/>
                </a:lnTo>
                <a:lnTo>
                  <a:pt x="801950" y="113030"/>
                </a:lnTo>
                <a:lnTo>
                  <a:pt x="788269" y="111760"/>
                </a:lnTo>
                <a:lnTo>
                  <a:pt x="774472" y="109220"/>
                </a:lnTo>
                <a:lnTo>
                  <a:pt x="760570" y="107950"/>
                </a:lnTo>
                <a:lnTo>
                  <a:pt x="746577" y="105410"/>
                </a:lnTo>
                <a:lnTo>
                  <a:pt x="732502" y="105410"/>
                </a:lnTo>
                <a:lnTo>
                  <a:pt x="704159" y="102870"/>
                </a:lnTo>
                <a:close/>
              </a:path>
              <a:path w="2436402" h="1159510">
                <a:moveTo>
                  <a:pt x="1196864" y="33020"/>
                </a:moveTo>
                <a:lnTo>
                  <a:pt x="1170643" y="33020"/>
                </a:lnTo>
                <a:lnTo>
                  <a:pt x="1119002" y="38100"/>
                </a:lnTo>
                <a:lnTo>
                  <a:pt x="1045315" y="52070"/>
                </a:lnTo>
                <a:lnTo>
                  <a:pt x="1000084" y="67310"/>
                </a:lnTo>
                <a:lnTo>
                  <a:pt x="959073" y="86360"/>
                </a:lnTo>
                <a:lnTo>
                  <a:pt x="923227" y="109220"/>
                </a:lnTo>
                <a:lnTo>
                  <a:pt x="893492" y="135889"/>
                </a:lnTo>
                <a:lnTo>
                  <a:pt x="2436402" y="135889"/>
                </a:lnTo>
                <a:lnTo>
                  <a:pt x="2414415" y="100330"/>
                </a:lnTo>
                <a:lnTo>
                  <a:pt x="1423435" y="85089"/>
                </a:lnTo>
                <a:lnTo>
                  <a:pt x="1412521" y="78739"/>
                </a:lnTo>
                <a:lnTo>
                  <a:pt x="1401213" y="73660"/>
                </a:lnTo>
                <a:lnTo>
                  <a:pt x="1389527" y="68580"/>
                </a:lnTo>
                <a:lnTo>
                  <a:pt x="1377476" y="64770"/>
                </a:lnTo>
                <a:lnTo>
                  <a:pt x="1365076" y="59689"/>
                </a:lnTo>
                <a:lnTo>
                  <a:pt x="1327240" y="48260"/>
                </a:lnTo>
                <a:lnTo>
                  <a:pt x="1301656" y="43180"/>
                </a:lnTo>
                <a:lnTo>
                  <a:pt x="1249514" y="35560"/>
                </a:lnTo>
                <a:lnTo>
                  <a:pt x="1196864" y="33020"/>
                </a:lnTo>
                <a:close/>
              </a:path>
              <a:path w="2436402" h="1159510">
                <a:moveTo>
                  <a:pt x="1675427" y="0"/>
                </a:moveTo>
                <a:lnTo>
                  <a:pt x="1632493" y="2539"/>
                </a:lnTo>
                <a:lnTo>
                  <a:pt x="1570401" y="12700"/>
                </a:lnTo>
                <a:lnTo>
                  <a:pt x="1531597" y="22860"/>
                </a:lnTo>
                <a:lnTo>
                  <a:pt x="1513242" y="30480"/>
                </a:lnTo>
                <a:lnTo>
                  <a:pt x="1495704" y="36830"/>
                </a:lnTo>
                <a:lnTo>
                  <a:pt x="1448899" y="63500"/>
                </a:lnTo>
                <a:lnTo>
                  <a:pt x="1423435" y="85089"/>
                </a:lnTo>
                <a:lnTo>
                  <a:pt x="2399204" y="85089"/>
                </a:lnTo>
                <a:lnTo>
                  <a:pt x="2396511" y="82550"/>
                </a:lnTo>
                <a:lnTo>
                  <a:pt x="2386166" y="73660"/>
                </a:lnTo>
                <a:lnTo>
                  <a:pt x="2374926" y="66039"/>
                </a:lnTo>
                <a:lnTo>
                  <a:pt x="2368006" y="60960"/>
                </a:lnTo>
                <a:lnTo>
                  <a:pt x="1896463" y="60960"/>
                </a:lnTo>
                <a:lnTo>
                  <a:pt x="1886732" y="53339"/>
                </a:lnTo>
                <a:lnTo>
                  <a:pt x="1876417" y="46989"/>
                </a:lnTo>
                <a:lnTo>
                  <a:pt x="1865545" y="41910"/>
                </a:lnTo>
                <a:lnTo>
                  <a:pt x="1854140" y="35560"/>
                </a:lnTo>
                <a:lnTo>
                  <a:pt x="1842227" y="30480"/>
                </a:lnTo>
                <a:lnTo>
                  <a:pt x="1829833" y="25400"/>
                </a:lnTo>
                <a:lnTo>
                  <a:pt x="1803701" y="17780"/>
                </a:lnTo>
                <a:lnTo>
                  <a:pt x="1761751" y="7620"/>
                </a:lnTo>
                <a:lnTo>
                  <a:pt x="1718753" y="2539"/>
                </a:lnTo>
                <a:lnTo>
                  <a:pt x="1675427" y="0"/>
                </a:lnTo>
                <a:close/>
              </a:path>
              <a:path w="2436402" h="1159510">
                <a:moveTo>
                  <a:pt x="2158079" y="1270"/>
                </a:moveTo>
                <a:lnTo>
                  <a:pt x="2110396" y="1270"/>
                </a:lnTo>
                <a:lnTo>
                  <a:pt x="2086677" y="2539"/>
                </a:lnTo>
                <a:lnTo>
                  <a:pt x="2017314" y="12700"/>
                </a:lnTo>
                <a:lnTo>
                  <a:pt x="1973656" y="25400"/>
                </a:lnTo>
                <a:lnTo>
                  <a:pt x="1933082" y="40639"/>
                </a:lnTo>
                <a:lnTo>
                  <a:pt x="1896463" y="60960"/>
                </a:lnTo>
                <a:lnTo>
                  <a:pt x="2368006" y="60960"/>
                </a:lnTo>
                <a:lnTo>
                  <a:pt x="2316091" y="34289"/>
                </a:lnTo>
                <a:lnTo>
                  <a:pt x="2273624" y="19050"/>
                </a:lnTo>
                <a:lnTo>
                  <a:pt x="2228578" y="8889"/>
                </a:lnTo>
                <a:lnTo>
                  <a:pt x="2181824" y="2539"/>
                </a:lnTo>
                <a:lnTo>
                  <a:pt x="2158079" y="127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108742" y="2999886"/>
            <a:ext cx="64340" cy="61842"/>
          </a:xfrm>
          <a:custGeom>
            <a:avLst/>
            <a:gdLst/>
            <a:ahLst/>
            <a:cxnLst/>
            <a:rect l="l" t="t" r="r" b="b"/>
            <a:pathLst>
              <a:path w="64340" h="61842">
                <a:moveTo>
                  <a:pt x="22633" y="0"/>
                </a:moveTo>
                <a:lnTo>
                  <a:pt x="10912" y="6692"/>
                </a:lnTo>
                <a:lnTo>
                  <a:pt x="2928" y="17891"/>
                </a:lnTo>
                <a:lnTo>
                  <a:pt x="0" y="32497"/>
                </a:lnTo>
                <a:lnTo>
                  <a:pt x="3161" y="44388"/>
                </a:lnTo>
                <a:lnTo>
                  <a:pt x="11112" y="53937"/>
                </a:lnTo>
                <a:lnTo>
                  <a:pt x="23646" y="60102"/>
                </a:lnTo>
                <a:lnTo>
                  <a:pt x="40555" y="61842"/>
                </a:lnTo>
                <a:lnTo>
                  <a:pt x="52804" y="55413"/>
                </a:lnTo>
                <a:lnTo>
                  <a:pt x="61215" y="44555"/>
                </a:lnTo>
                <a:lnTo>
                  <a:pt x="64340" y="30714"/>
                </a:lnTo>
                <a:lnTo>
                  <a:pt x="64228" y="28027"/>
                </a:lnTo>
                <a:lnTo>
                  <a:pt x="60774" y="16492"/>
                </a:lnTo>
                <a:lnTo>
                  <a:pt x="52598" y="7317"/>
                </a:lnTo>
                <a:lnTo>
                  <a:pt x="39839" y="1490"/>
                </a:lnTo>
                <a:lnTo>
                  <a:pt x="22633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109360" y="2925230"/>
            <a:ext cx="128619" cy="128435"/>
          </a:xfrm>
          <a:custGeom>
            <a:avLst/>
            <a:gdLst/>
            <a:ahLst/>
            <a:cxnLst/>
            <a:rect l="l" t="t" r="r" b="b"/>
            <a:pathLst>
              <a:path w="128619" h="128435">
                <a:moveTo>
                  <a:pt x="58050" y="0"/>
                </a:moveTo>
                <a:lnTo>
                  <a:pt x="21444" y="16440"/>
                </a:lnTo>
                <a:lnTo>
                  <a:pt x="1454" y="53114"/>
                </a:lnTo>
                <a:lnTo>
                  <a:pt x="0" y="68640"/>
                </a:lnTo>
                <a:lnTo>
                  <a:pt x="2520" y="82483"/>
                </a:lnTo>
                <a:lnTo>
                  <a:pt x="25914" y="115449"/>
                </a:lnTo>
                <a:lnTo>
                  <a:pt x="66749" y="128435"/>
                </a:lnTo>
                <a:lnTo>
                  <a:pt x="81005" y="126277"/>
                </a:lnTo>
                <a:lnTo>
                  <a:pt x="115097" y="103577"/>
                </a:lnTo>
                <a:lnTo>
                  <a:pt x="128619" y="64095"/>
                </a:lnTo>
                <a:lnTo>
                  <a:pt x="128185" y="56596"/>
                </a:lnTo>
                <a:lnTo>
                  <a:pt x="111214" y="20789"/>
                </a:lnTo>
                <a:lnTo>
                  <a:pt x="73944" y="1368"/>
                </a:lnTo>
                <a:lnTo>
                  <a:pt x="58050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149769" y="2800868"/>
            <a:ext cx="192985" cy="192527"/>
          </a:xfrm>
          <a:custGeom>
            <a:avLst/>
            <a:gdLst/>
            <a:ahLst/>
            <a:cxnLst/>
            <a:rect l="l" t="t" r="r" b="b"/>
            <a:pathLst>
              <a:path w="192985" h="192527">
                <a:moveTo>
                  <a:pt x="95008" y="0"/>
                </a:moveTo>
                <a:lnTo>
                  <a:pt x="54840" y="9508"/>
                </a:lnTo>
                <a:lnTo>
                  <a:pt x="23164" y="34625"/>
                </a:lnTo>
                <a:lnTo>
                  <a:pt x="3940" y="72144"/>
                </a:lnTo>
                <a:lnTo>
                  <a:pt x="0" y="102465"/>
                </a:lnTo>
                <a:lnTo>
                  <a:pt x="1805" y="115974"/>
                </a:lnTo>
                <a:lnTo>
                  <a:pt x="18034" y="152024"/>
                </a:lnTo>
                <a:lnTo>
                  <a:pt x="48612" y="178494"/>
                </a:lnTo>
                <a:lnTo>
                  <a:pt x="91129" y="191705"/>
                </a:lnTo>
                <a:lnTo>
                  <a:pt x="107538" y="192527"/>
                </a:lnTo>
                <a:lnTo>
                  <a:pt x="121623" y="189841"/>
                </a:lnTo>
                <a:lnTo>
                  <a:pt x="158402" y="170635"/>
                </a:lnTo>
                <a:lnTo>
                  <a:pt x="183623" y="138080"/>
                </a:lnTo>
                <a:lnTo>
                  <a:pt x="192985" y="96509"/>
                </a:lnTo>
                <a:lnTo>
                  <a:pt x="192238" y="84438"/>
                </a:lnTo>
                <a:lnTo>
                  <a:pt x="178180" y="45191"/>
                </a:lnTo>
                <a:lnTo>
                  <a:pt x="149380" y="15999"/>
                </a:lnTo>
                <a:lnTo>
                  <a:pt x="109865" y="1075"/>
                </a:lnTo>
                <a:lnTo>
                  <a:pt x="95008" y="0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507348" y="3611117"/>
            <a:ext cx="1042543" cy="1224153"/>
          </a:xfrm>
          <a:custGeom>
            <a:avLst/>
            <a:gdLst/>
            <a:ahLst/>
            <a:cxnLst/>
            <a:rect l="l" t="t" r="r" b="b"/>
            <a:pathLst>
              <a:path w="1042543" h="1224152">
                <a:moveTo>
                  <a:pt x="1042543" y="1088135"/>
                </a:moveTo>
                <a:lnTo>
                  <a:pt x="417068" y="1088135"/>
                </a:lnTo>
                <a:lnTo>
                  <a:pt x="729869" y="1224152"/>
                </a:lnTo>
                <a:lnTo>
                  <a:pt x="1042543" y="1088135"/>
                </a:lnTo>
                <a:close/>
              </a:path>
              <a:path w="1042543" h="1224152">
                <a:moveTo>
                  <a:pt x="2320798" y="0"/>
                </a:moveTo>
                <a:lnTo>
                  <a:pt x="181355" y="0"/>
                </a:lnTo>
                <a:lnTo>
                  <a:pt x="166493" y="600"/>
                </a:lnTo>
                <a:lnTo>
                  <a:pt x="124065" y="9241"/>
                </a:lnTo>
                <a:lnTo>
                  <a:pt x="85862" y="27161"/>
                </a:lnTo>
                <a:lnTo>
                  <a:pt x="53149" y="53101"/>
                </a:lnTo>
                <a:lnTo>
                  <a:pt x="27191" y="85806"/>
                </a:lnTo>
                <a:lnTo>
                  <a:pt x="9253" y="124017"/>
                </a:lnTo>
                <a:lnTo>
                  <a:pt x="601" y="166476"/>
                </a:lnTo>
                <a:lnTo>
                  <a:pt x="0" y="181355"/>
                </a:lnTo>
                <a:lnTo>
                  <a:pt x="0" y="906779"/>
                </a:lnTo>
                <a:lnTo>
                  <a:pt x="5275" y="950334"/>
                </a:lnTo>
                <a:lnTo>
                  <a:pt x="20258" y="990086"/>
                </a:lnTo>
                <a:lnTo>
                  <a:pt x="43683" y="1024770"/>
                </a:lnTo>
                <a:lnTo>
                  <a:pt x="74285" y="1053120"/>
                </a:lnTo>
                <a:lnTo>
                  <a:pt x="110799" y="1073872"/>
                </a:lnTo>
                <a:lnTo>
                  <a:pt x="151959" y="1085760"/>
                </a:lnTo>
                <a:lnTo>
                  <a:pt x="181355" y="1088135"/>
                </a:lnTo>
                <a:lnTo>
                  <a:pt x="2320798" y="1088135"/>
                </a:lnTo>
                <a:lnTo>
                  <a:pt x="2364393" y="1082860"/>
                </a:lnTo>
                <a:lnTo>
                  <a:pt x="2404160" y="1067877"/>
                </a:lnTo>
                <a:lnTo>
                  <a:pt x="2438840" y="1044452"/>
                </a:lnTo>
                <a:lnTo>
                  <a:pt x="2467175" y="1013850"/>
                </a:lnTo>
                <a:lnTo>
                  <a:pt x="2487908" y="977336"/>
                </a:lnTo>
                <a:lnTo>
                  <a:pt x="2499781" y="936176"/>
                </a:lnTo>
                <a:lnTo>
                  <a:pt x="2502154" y="906779"/>
                </a:lnTo>
                <a:lnTo>
                  <a:pt x="2502154" y="181355"/>
                </a:lnTo>
                <a:lnTo>
                  <a:pt x="2496885" y="137760"/>
                </a:lnTo>
                <a:lnTo>
                  <a:pt x="2481919" y="97993"/>
                </a:lnTo>
                <a:lnTo>
                  <a:pt x="2458512" y="63313"/>
                </a:lnTo>
                <a:lnTo>
                  <a:pt x="2427923" y="34978"/>
                </a:lnTo>
                <a:lnTo>
                  <a:pt x="2391408" y="14245"/>
                </a:lnTo>
                <a:lnTo>
                  <a:pt x="2350225" y="2372"/>
                </a:lnTo>
                <a:lnTo>
                  <a:pt x="2320798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39762" y="5267168"/>
            <a:ext cx="2585034" cy="1188342"/>
          </a:xfrm>
          <a:custGeom>
            <a:avLst/>
            <a:gdLst/>
            <a:ahLst/>
            <a:cxnLst/>
            <a:rect l="l" t="t" r="r" b="b"/>
            <a:pathLst>
              <a:path w="2585034" h="1188342">
                <a:moveTo>
                  <a:pt x="1339502" y="0"/>
                </a:moveTo>
                <a:lnTo>
                  <a:pt x="1239551" y="125"/>
                </a:lnTo>
                <a:lnTo>
                  <a:pt x="1140271" y="3387"/>
                </a:lnTo>
                <a:lnTo>
                  <a:pt x="1042117" y="9732"/>
                </a:lnTo>
                <a:lnTo>
                  <a:pt x="945541" y="19110"/>
                </a:lnTo>
                <a:lnTo>
                  <a:pt x="850996" y="31470"/>
                </a:lnTo>
                <a:lnTo>
                  <a:pt x="758937" y="46760"/>
                </a:lnTo>
                <a:lnTo>
                  <a:pt x="669816" y="64928"/>
                </a:lnTo>
                <a:lnTo>
                  <a:pt x="584086" y="85923"/>
                </a:lnTo>
                <a:lnTo>
                  <a:pt x="502202" y="109693"/>
                </a:lnTo>
                <a:lnTo>
                  <a:pt x="424615" y="136188"/>
                </a:lnTo>
                <a:lnTo>
                  <a:pt x="351780" y="165355"/>
                </a:lnTo>
                <a:lnTo>
                  <a:pt x="284150" y="197144"/>
                </a:lnTo>
                <a:lnTo>
                  <a:pt x="222177" y="231503"/>
                </a:lnTo>
                <a:lnTo>
                  <a:pt x="166316" y="268380"/>
                </a:lnTo>
                <a:lnTo>
                  <a:pt x="117939" y="306977"/>
                </a:lnTo>
                <a:lnTo>
                  <a:pt x="77992" y="346410"/>
                </a:lnTo>
                <a:lnTo>
                  <a:pt x="46351" y="386494"/>
                </a:lnTo>
                <a:lnTo>
                  <a:pt x="22890" y="427044"/>
                </a:lnTo>
                <a:lnTo>
                  <a:pt x="7481" y="467875"/>
                </a:lnTo>
                <a:lnTo>
                  <a:pt x="0" y="508802"/>
                </a:lnTo>
                <a:lnTo>
                  <a:pt x="319" y="549638"/>
                </a:lnTo>
                <a:lnTo>
                  <a:pt x="8314" y="590200"/>
                </a:lnTo>
                <a:lnTo>
                  <a:pt x="23858" y="630301"/>
                </a:lnTo>
                <a:lnTo>
                  <a:pt x="46825" y="669757"/>
                </a:lnTo>
                <a:lnTo>
                  <a:pt x="77089" y="708382"/>
                </a:lnTo>
                <a:lnTo>
                  <a:pt x="114525" y="745992"/>
                </a:lnTo>
                <a:lnTo>
                  <a:pt x="159005" y="782400"/>
                </a:lnTo>
                <a:lnTo>
                  <a:pt x="210404" y="817423"/>
                </a:lnTo>
                <a:lnTo>
                  <a:pt x="268597" y="850874"/>
                </a:lnTo>
                <a:lnTo>
                  <a:pt x="333456" y="882568"/>
                </a:lnTo>
                <a:lnTo>
                  <a:pt x="404857" y="912321"/>
                </a:lnTo>
                <a:lnTo>
                  <a:pt x="482672" y="939947"/>
                </a:lnTo>
                <a:lnTo>
                  <a:pt x="566777" y="965260"/>
                </a:lnTo>
                <a:lnTo>
                  <a:pt x="657044" y="988076"/>
                </a:lnTo>
                <a:lnTo>
                  <a:pt x="753691" y="1188342"/>
                </a:lnTo>
                <a:lnTo>
                  <a:pt x="1125166" y="1051830"/>
                </a:lnTo>
                <a:lnTo>
                  <a:pt x="1456774" y="1051830"/>
                </a:lnTo>
                <a:lnTo>
                  <a:pt x="1511387" y="1048675"/>
                </a:lnTo>
                <a:lnTo>
                  <a:pt x="1586144" y="1042493"/>
                </a:lnTo>
                <a:lnTo>
                  <a:pt x="1659648" y="1034548"/>
                </a:lnTo>
                <a:lnTo>
                  <a:pt x="1731718" y="1024876"/>
                </a:lnTo>
                <a:lnTo>
                  <a:pt x="1802173" y="1013514"/>
                </a:lnTo>
                <a:lnTo>
                  <a:pt x="1870831" y="1000500"/>
                </a:lnTo>
                <a:lnTo>
                  <a:pt x="1937510" y="985870"/>
                </a:lnTo>
                <a:lnTo>
                  <a:pt x="2002030" y="969661"/>
                </a:lnTo>
                <a:lnTo>
                  <a:pt x="2064209" y="951911"/>
                </a:lnTo>
                <a:lnTo>
                  <a:pt x="2123864" y="932656"/>
                </a:lnTo>
                <a:lnTo>
                  <a:pt x="2180816" y="911934"/>
                </a:lnTo>
                <a:lnTo>
                  <a:pt x="2234882" y="889781"/>
                </a:lnTo>
                <a:lnTo>
                  <a:pt x="2285881" y="866235"/>
                </a:lnTo>
                <a:lnTo>
                  <a:pt x="2333632" y="841333"/>
                </a:lnTo>
                <a:lnTo>
                  <a:pt x="2377952" y="815111"/>
                </a:lnTo>
                <a:lnTo>
                  <a:pt x="2418661" y="787607"/>
                </a:lnTo>
                <a:lnTo>
                  <a:pt x="2467056" y="749013"/>
                </a:lnTo>
                <a:lnTo>
                  <a:pt x="2507016" y="709585"/>
                </a:lnTo>
                <a:lnTo>
                  <a:pt x="2538667" y="669505"/>
                </a:lnTo>
                <a:lnTo>
                  <a:pt x="2562137" y="628959"/>
                </a:lnTo>
                <a:lnTo>
                  <a:pt x="2577550" y="588133"/>
                </a:lnTo>
                <a:lnTo>
                  <a:pt x="2585034" y="547212"/>
                </a:lnTo>
                <a:lnTo>
                  <a:pt x="2584715" y="506380"/>
                </a:lnTo>
                <a:lnTo>
                  <a:pt x="2576718" y="465824"/>
                </a:lnTo>
                <a:lnTo>
                  <a:pt x="2561171" y="425727"/>
                </a:lnTo>
                <a:lnTo>
                  <a:pt x="2538200" y="386275"/>
                </a:lnTo>
                <a:lnTo>
                  <a:pt x="2507931" y="347654"/>
                </a:lnTo>
                <a:lnTo>
                  <a:pt x="2470489" y="310048"/>
                </a:lnTo>
                <a:lnTo>
                  <a:pt x="2426003" y="273643"/>
                </a:lnTo>
                <a:lnTo>
                  <a:pt x="2374597" y="238623"/>
                </a:lnTo>
                <a:lnTo>
                  <a:pt x="2316399" y="205175"/>
                </a:lnTo>
                <a:lnTo>
                  <a:pt x="2251533" y="173482"/>
                </a:lnTo>
                <a:lnTo>
                  <a:pt x="2180128" y="143730"/>
                </a:lnTo>
                <a:lnTo>
                  <a:pt x="2102309" y="116105"/>
                </a:lnTo>
                <a:lnTo>
                  <a:pt x="2018202" y="90791"/>
                </a:lnTo>
                <a:lnTo>
                  <a:pt x="1927933" y="67974"/>
                </a:lnTo>
                <a:lnTo>
                  <a:pt x="1833470" y="48206"/>
                </a:lnTo>
                <a:lnTo>
                  <a:pt x="1736959" y="31882"/>
                </a:lnTo>
                <a:lnTo>
                  <a:pt x="1638854" y="18950"/>
                </a:lnTo>
                <a:lnTo>
                  <a:pt x="1539607" y="9361"/>
                </a:lnTo>
                <a:lnTo>
                  <a:pt x="1439672" y="3061"/>
                </a:lnTo>
                <a:lnTo>
                  <a:pt x="1339502" y="0"/>
                </a:lnTo>
                <a:close/>
              </a:path>
              <a:path w="2585034" h="1188342">
                <a:moveTo>
                  <a:pt x="1456774" y="1051830"/>
                </a:moveTo>
                <a:lnTo>
                  <a:pt x="1125166" y="1051830"/>
                </a:lnTo>
                <a:lnTo>
                  <a:pt x="1203464" y="1055023"/>
                </a:lnTo>
                <a:lnTo>
                  <a:pt x="1281416" y="1056267"/>
                </a:lnTo>
                <a:lnTo>
                  <a:pt x="1358842" y="1055599"/>
                </a:lnTo>
                <a:lnTo>
                  <a:pt x="1435559" y="1053056"/>
                </a:lnTo>
                <a:lnTo>
                  <a:pt x="1456774" y="1051830"/>
                </a:lnTo>
                <a:close/>
              </a:path>
            </a:pathLst>
          </a:custGeom>
          <a:solidFill>
            <a:srgbClr val="F1BAF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11302" y="520088"/>
            <a:ext cx="1718561" cy="397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dirty="0" smtClean="0" baseline="-1035" sz="4200" spc="4" b="1">
                <a:latin typeface="Arial"/>
                <a:cs typeface="Arial"/>
              </a:rPr>
              <a:t>1</a:t>
            </a:r>
            <a:r>
              <a:rPr dirty="0" smtClean="0" sz="2800" spc="9">
                <a:latin typeface=""/>
                <a:cs typeface=""/>
              </a:rPr>
              <a:t>分钟印象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624" y="1353735"/>
            <a:ext cx="3401258" cy="295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我</a:t>
            </a: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们</a:t>
            </a: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会</a:t>
            </a:r>
            <a:r>
              <a:rPr dirty="0" smtClean="0" sz="2100" spc="0">
                <a:solidFill>
                  <a:srgbClr val="0076CA"/>
                </a:solidFill>
                <a:latin typeface="Arial Unicode MS"/>
                <a:cs typeface="Arial Unicode MS"/>
              </a:rPr>
              <a:t>是什么样</a:t>
            </a:r>
            <a:r>
              <a:rPr dirty="0" smtClean="0" sz="2100" spc="4">
                <a:solidFill>
                  <a:srgbClr val="0076CA"/>
                </a:solidFill>
                <a:latin typeface="Arial Unicode MS"/>
                <a:cs typeface="Arial Unicode MS"/>
              </a:rPr>
              <a:t>的</a:t>
            </a:r>
            <a:r>
              <a:rPr dirty="0" smtClean="0" baseline="1380" sz="3150" spc="-4" b="1">
                <a:solidFill>
                  <a:srgbClr val="0076CA"/>
                </a:solidFill>
                <a:latin typeface="Arial"/>
                <a:cs typeface="Arial"/>
              </a:rPr>
              <a:t>HR</a:t>
            </a:r>
            <a:r>
              <a:rPr dirty="0" smtClean="0" sz="2100" spc="0">
                <a:solidFill>
                  <a:srgbClr val="0076CA"/>
                </a:solidFill>
                <a:latin typeface="Arial Unicode MS"/>
                <a:cs typeface="Arial Unicode MS"/>
              </a:rPr>
              <a:t>部门？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37117" y="1830418"/>
            <a:ext cx="1391602" cy="932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足具商业头</a:t>
            </a:r>
            <a:endParaRPr sz="2100">
              <a:latin typeface="Arial Unicode MS"/>
              <a:cs typeface="Arial Unicode MS"/>
            </a:endParaRPr>
          </a:p>
          <a:p>
            <a:pPr algn="ctr">
              <a:lnSpc>
                <a:spcPts val="2520"/>
              </a:lnSpc>
              <a:spcBef>
                <a:spcPts val="8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脑的战略和</a:t>
            </a:r>
            <a:endParaRPr sz="2100">
              <a:latin typeface="Arial Unicode MS"/>
              <a:cs typeface="Arial Unicode MS"/>
            </a:endParaRPr>
          </a:p>
          <a:p>
            <a:pPr marL="114109" marR="132588" algn="ctr">
              <a:lnSpc>
                <a:spcPts val="2475"/>
              </a:lnSpc>
            </a:pPr>
            <a:r>
              <a:rPr dirty="0" smtClean="0" sz="2100" spc="0">
                <a:latin typeface="Arial Unicode MS"/>
                <a:cs typeface="Arial Unicode MS"/>
              </a:rPr>
              <a:t>顾问部门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7752" y="1990438"/>
            <a:ext cx="1391602" cy="6121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效率最高的</a:t>
            </a:r>
            <a:endParaRPr sz="2100">
              <a:latin typeface="Arial Unicode MS"/>
              <a:cs typeface="Arial Unicode MS"/>
            </a:endParaRPr>
          </a:p>
          <a:p>
            <a:pPr marL="114109" marR="132588" algn="ctr">
              <a:lnSpc>
                <a:spcPts val="2475"/>
              </a:lnSpc>
              <a:spcBef>
                <a:spcPts val="6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行政部门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74665" y="1990438"/>
            <a:ext cx="1411605" cy="6121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满意度最高</a:t>
            </a:r>
            <a:endParaRPr sz="2100">
              <a:latin typeface="Arial Unicode MS"/>
              <a:cs typeface="Arial Unicode MS"/>
            </a:endParaRPr>
          </a:p>
          <a:p>
            <a:pPr marL="12700">
              <a:lnSpc>
                <a:spcPts val="2475"/>
              </a:lnSpc>
              <a:spcBef>
                <a:spcPts val="6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的服务部门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614" y="3162343"/>
            <a:ext cx="4467702" cy="295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这次新</a:t>
            </a:r>
            <a:r>
              <a:rPr dirty="0" smtClean="0" baseline="1380" sz="3150" spc="-4" b="1">
                <a:solidFill>
                  <a:srgbClr val="0076CA"/>
                </a:solidFill>
                <a:latin typeface="Arial"/>
                <a:cs typeface="Arial"/>
              </a:rPr>
              <a:t>HR</a:t>
            </a:r>
            <a:r>
              <a:rPr dirty="0" smtClean="0" sz="2100" spc="0">
                <a:solidFill>
                  <a:srgbClr val="0076CA"/>
                </a:solidFill>
                <a:latin typeface="Arial Unicode MS"/>
                <a:cs typeface="Arial Unicode MS"/>
              </a:rPr>
              <a:t>项目机会，期待哪些改变？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8382" y="3866482"/>
            <a:ext cx="1658302" cy="6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人力资源数据</a:t>
            </a:r>
            <a:endParaRPr sz="2100">
              <a:latin typeface="Arial Unicode MS"/>
              <a:cs typeface="Arial Unicode MS"/>
            </a:endParaRPr>
          </a:p>
          <a:p>
            <a:pPr marL="380786" marR="399265" algn="ctr">
              <a:lnSpc>
                <a:spcPts val="2480"/>
              </a:lnSpc>
              <a:spcBef>
                <a:spcPts val="6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大一统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4086" y="3866482"/>
            <a:ext cx="1925002" cy="6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找齐人财物管理</a:t>
            </a:r>
            <a:endParaRPr sz="2100">
              <a:latin typeface="Arial Unicode MS"/>
              <a:cs typeface="Arial Unicode MS"/>
            </a:endParaRPr>
          </a:p>
          <a:p>
            <a:pPr marL="513374" marR="533377" algn="ctr">
              <a:lnSpc>
                <a:spcPts val="2480"/>
              </a:lnSpc>
              <a:spcBef>
                <a:spcPts val="6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三支柱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79306" y="3866482"/>
            <a:ext cx="2211750" cy="6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">
              <a:lnSpc>
                <a:spcPts val="2345"/>
              </a:lnSpc>
              <a:spcBef>
                <a:spcPts val="117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进入人才管理境界</a:t>
            </a:r>
            <a:endParaRPr sz="2100">
              <a:latin typeface="Arial Unicode MS"/>
              <a:cs typeface="Arial Unicode MS"/>
            </a:endParaRPr>
          </a:p>
          <a:p>
            <a:pPr marL="12700">
              <a:lnSpc>
                <a:spcPts val="2480"/>
              </a:lnSpc>
              <a:spcBef>
                <a:spcPts val="6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消费人力资本信息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3604" y="4895436"/>
            <a:ext cx="3816477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直</a:t>
            </a: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接</a:t>
            </a:r>
            <a:r>
              <a:rPr dirty="0" smtClean="0" sz="2100" spc="9">
                <a:solidFill>
                  <a:srgbClr val="0076CA"/>
                </a:solidFill>
                <a:latin typeface="Arial Unicode MS"/>
                <a:cs typeface="Arial Unicode MS"/>
              </a:rPr>
              <a:t>解</a:t>
            </a:r>
            <a:r>
              <a:rPr dirty="0" smtClean="0" sz="2100" spc="0">
                <a:solidFill>
                  <a:srgbClr val="0076CA"/>
                </a:solidFill>
                <a:latin typeface="Arial Unicode MS"/>
                <a:cs typeface="Arial Unicode MS"/>
              </a:rPr>
              <a:t>决的问</a:t>
            </a:r>
            <a:r>
              <a:rPr dirty="0" smtClean="0" sz="2100" spc="4">
                <a:solidFill>
                  <a:srgbClr val="0076CA"/>
                </a:solidFill>
                <a:latin typeface="Arial Unicode MS"/>
                <a:cs typeface="Arial Unicode MS"/>
              </a:rPr>
              <a:t>题</a:t>
            </a:r>
            <a:r>
              <a:rPr dirty="0" smtClean="0" sz="2100" spc="0">
                <a:solidFill>
                  <a:srgbClr val="0076CA"/>
                </a:solidFill>
                <a:latin typeface="Arial Unicode MS"/>
                <a:cs typeface="Arial Unicode MS"/>
              </a:rPr>
              <a:t>？公司三个层面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013" y="5666936"/>
            <a:ext cx="16783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向管理层负责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69585" y="5666936"/>
            <a:ext cx="1411859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向业务负责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52992" y="5666936"/>
            <a:ext cx="14116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向员工负责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460358" y="1694306"/>
            <a:ext cx="3402457" cy="806957"/>
          </a:xfrm>
          <a:custGeom>
            <a:avLst/>
            <a:gdLst/>
            <a:ahLst/>
            <a:cxnLst/>
            <a:rect l="l" t="t" r="r" b="b"/>
            <a:pathLst>
              <a:path w="3402457" h="806957">
                <a:moveTo>
                  <a:pt x="3015742" y="0"/>
                </a:moveTo>
                <a:lnTo>
                  <a:pt x="0" y="0"/>
                </a:lnTo>
                <a:lnTo>
                  <a:pt x="0" y="806957"/>
                </a:lnTo>
                <a:lnTo>
                  <a:pt x="3015742" y="806957"/>
                </a:lnTo>
                <a:lnTo>
                  <a:pt x="3402457" y="403478"/>
                </a:lnTo>
                <a:lnTo>
                  <a:pt x="301574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460358" y="1694306"/>
            <a:ext cx="3402457" cy="806957"/>
          </a:xfrm>
          <a:custGeom>
            <a:avLst/>
            <a:gdLst/>
            <a:ahLst/>
            <a:cxnLst/>
            <a:rect l="l" t="t" r="r" b="b"/>
            <a:pathLst>
              <a:path w="3402457" h="806957">
                <a:moveTo>
                  <a:pt x="0" y="0"/>
                </a:moveTo>
                <a:lnTo>
                  <a:pt x="3015742" y="0"/>
                </a:lnTo>
                <a:lnTo>
                  <a:pt x="3402457" y="403478"/>
                </a:lnTo>
                <a:lnTo>
                  <a:pt x="3015742" y="806957"/>
                </a:lnTo>
                <a:lnTo>
                  <a:pt x="0" y="8069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820282" y="1684654"/>
            <a:ext cx="3395980" cy="808863"/>
          </a:xfrm>
          <a:custGeom>
            <a:avLst/>
            <a:gdLst/>
            <a:ahLst/>
            <a:cxnLst/>
            <a:rect l="l" t="t" r="r" b="b"/>
            <a:pathLst>
              <a:path w="3395980" h="808863">
                <a:moveTo>
                  <a:pt x="3010026" y="0"/>
                </a:moveTo>
                <a:lnTo>
                  <a:pt x="0" y="0"/>
                </a:lnTo>
                <a:lnTo>
                  <a:pt x="0" y="808863"/>
                </a:lnTo>
                <a:lnTo>
                  <a:pt x="3010026" y="808863"/>
                </a:lnTo>
                <a:lnTo>
                  <a:pt x="3395980" y="404495"/>
                </a:lnTo>
                <a:lnTo>
                  <a:pt x="301002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820282" y="1684654"/>
            <a:ext cx="3395980" cy="808863"/>
          </a:xfrm>
          <a:custGeom>
            <a:avLst/>
            <a:gdLst/>
            <a:ahLst/>
            <a:cxnLst/>
            <a:rect l="l" t="t" r="r" b="b"/>
            <a:pathLst>
              <a:path w="3395980" h="808863">
                <a:moveTo>
                  <a:pt x="0" y="0"/>
                </a:moveTo>
                <a:lnTo>
                  <a:pt x="3010026" y="0"/>
                </a:lnTo>
                <a:lnTo>
                  <a:pt x="3395980" y="404495"/>
                </a:lnTo>
                <a:lnTo>
                  <a:pt x="3010026" y="808863"/>
                </a:lnTo>
                <a:lnTo>
                  <a:pt x="0" y="8088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084830" y="1684654"/>
            <a:ext cx="3328161" cy="808863"/>
          </a:xfrm>
          <a:custGeom>
            <a:avLst/>
            <a:gdLst/>
            <a:ahLst/>
            <a:cxnLst/>
            <a:rect l="l" t="t" r="r" b="b"/>
            <a:pathLst>
              <a:path w="3328161" h="808863">
                <a:moveTo>
                  <a:pt x="2949956" y="0"/>
                </a:moveTo>
                <a:lnTo>
                  <a:pt x="0" y="0"/>
                </a:lnTo>
                <a:lnTo>
                  <a:pt x="0" y="808863"/>
                </a:lnTo>
                <a:lnTo>
                  <a:pt x="2949956" y="808863"/>
                </a:lnTo>
                <a:lnTo>
                  <a:pt x="3328161" y="404495"/>
                </a:lnTo>
                <a:lnTo>
                  <a:pt x="2949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084830" y="1684654"/>
            <a:ext cx="3328161" cy="808863"/>
          </a:xfrm>
          <a:custGeom>
            <a:avLst/>
            <a:gdLst/>
            <a:ahLst/>
            <a:cxnLst/>
            <a:rect l="l" t="t" r="r" b="b"/>
            <a:pathLst>
              <a:path w="3328161" h="808863">
                <a:moveTo>
                  <a:pt x="0" y="0"/>
                </a:moveTo>
                <a:lnTo>
                  <a:pt x="2949956" y="0"/>
                </a:lnTo>
                <a:lnTo>
                  <a:pt x="3328161" y="404495"/>
                </a:lnTo>
                <a:lnTo>
                  <a:pt x="2949956" y="808863"/>
                </a:lnTo>
                <a:lnTo>
                  <a:pt x="0" y="8088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4972" y="1684654"/>
            <a:ext cx="3175825" cy="808863"/>
          </a:xfrm>
          <a:custGeom>
            <a:avLst/>
            <a:gdLst/>
            <a:ahLst/>
            <a:cxnLst/>
            <a:rect l="l" t="t" r="r" b="b"/>
            <a:pathLst>
              <a:path w="3175825" h="808863">
                <a:moveTo>
                  <a:pt x="2814891" y="0"/>
                </a:moveTo>
                <a:lnTo>
                  <a:pt x="0" y="0"/>
                </a:lnTo>
                <a:lnTo>
                  <a:pt x="0" y="808863"/>
                </a:lnTo>
                <a:lnTo>
                  <a:pt x="2814891" y="808863"/>
                </a:lnTo>
                <a:lnTo>
                  <a:pt x="3175825" y="404495"/>
                </a:lnTo>
                <a:lnTo>
                  <a:pt x="281489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4972" y="1684654"/>
            <a:ext cx="3175825" cy="808863"/>
          </a:xfrm>
          <a:custGeom>
            <a:avLst/>
            <a:gdLst/>
            <a:ahLst/>
            <a:cxnLst/>
            <a:rect l="l" t="t" r="r" b="b"/>
            <a:pathLst>
              <a:path w="3175825" h="808863">
                <a:moveTo>
                  <a:pt x="0" y="0"/>
                </a:moveTo>
                <a:lnTo>
                  <a:pt x="2814891" y="0"/>
                </a:lnTo>
                <a:lnTo>
                  <a:pt x="3175825" y="404495"/>
                </a:lnTo>
                <a:lnTo>
                  <a:pt x="2814891" y="808863"/>
                </a:lnTo>
                <a:lnTo>
                  <a:pt x="0" y="8088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85330" y="1254378"/>
            <a:ext cx="11053051" cy="421767"/>
          </a:xfrm>
          <a:custGeom>
            <a:avLst/>
            <a:gdLst/>
            <a:ahLst/>
            <a:cxnLst/>
            <a:rect l="l" t="t" r="r" b="b"/>
            <a:pathLst>
              <a:path w="11053051" h="421767">
                <a:moveTo>
                  <a:pt x="10554322" y="0"/>
                </a:moveTo>
                <a:lnTo>
                  <a:pt x="0" y="0"/>
                </a:lnTo>
                <a:lnTo>
                  <a:pt x="0" y="421767"/>
                </a:lnTo>
                <a:lnTo>
                  <a:pt x="11053051" y="421767"/>
                </a:lnTo>
                <a:lnTo>
                  <a:pt x="1055432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5330" y="1254378"/>
            <a:ext cx="11053051" cy="421767"/>
          </a:xfrm>
          <a:custGeom>
            <a:avLst/>
            <a:gdLst/>
            <a:ahLst/>
            <a:cxnLst/>
            <a:rect l="l" t="t" r="r" b="b"/>
            <a:pathLst>
              <a:path w="11053051" h="421767">
                <a:moveTo>
                  <a:pt x="0" y="421767"/>
                </a:moveTo>
                <a:lnTo>
                  <a:pt x="0" y="0"/>
                </a:lnTo>
                <a:lnTo>
                  <a:pt x="10554322" y="0"/>
                </a:lnTo>
                <a:lnTo>
                  <a:pt x="11053051" y="421767"/>
                </a:lnTo>
                <a:lnTo>
                  <a:pt x="0" y="421767"/>
                </a:lnTo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85330" y="2510789"/>
            <a:ext cx="11053051" cy="396875"/>
          </a:xfrm>
          <a:custGeom>
            <a:avLst/>
            <a:gdLst/>
            <a:ahLst/>
            <a:cxnLst/>
            <a:rect l="l" t="t" r="r" b="b"/>
            <a:pathLst>
              <a:path w="11053051" h="396875">
                <a:moveTo>
                  <a:pt x="11053051" y="0"/>
                </a:moveTo>
                <a:lnTo>
                  <a:pt x="0" y="0"/>
                </a:lnTo>
                <a:lnTo>
                  <a:pt x="0" y="396875"/>
                </a:lnTo>
                <a:lnTo>
                  <a:pt x="10554322" y="396875"/>
                </a:lnTo>
                <a:lnTo>
                  <a:pt x="1105305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85330" y="2510789"/>
            <a:ext cx="11053051" cy="396875"/>
          </a:xfrm>
          <a:custGeom>
            <a:avLst/>
            <a:gdLst/>
            <a:ahLst/>
            <a:cxnLst/>
            <a:rect l="l" t="t" r="r" b="b"/>
            <a:pathLst>
              <a:path w="11053051" h="396875">
                <a:moveTo>
                  <a:pt x="0" y="0"/>
                </a:moveTo>
                <a:lnTo>
                  <a:pt x="0" y="396875"/>
                </a:lnTo>
                <a:lnTo>
                  <a:pt x="10554322" y="396875"/>
                </a:lnTo>
                <a:lnTo>
                  <a:pt x="11053051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451734" y="4041139"/>
            <a:ext cx="1496822" cy="1376680"/>
          </a:xfrm>
          <a:custGeom>
            <a:avLst/>
            <a:gdLst/>
            <a:ahLst/>
            <a:cxnLst/>
            <a:rect l="l" t="t" r="r" b="b"/>
            <a:pathLst>
              <a:path w="1496822" h="1376680">
                <a:moveTo>
                  <a:pt x="0" y="1376680"/>
                </a:moveTo>
                <a:lnTo>
                  <a:pt x="1496822" y="1376680"/>
                </a:lnTo>
                <a:lnTo>
                  <a:pt x="1496822" y="0"/>
                </a:lnTo>
                <a:lnTo>
                  <a:pt x="0" y="0"/>
                </a:lnTo>
                <a:lnTo>
                  <a:pt x="0" y="137668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362834" y="3760088"/>
            <a:ext cx="0" cy="2369083"/>
          </a:xfrm>
          <a:custGeom>
            <a:avLst/>
            <a:gdLst/>
            <a:ahLst/>
            <a:cxnLst/>
            <a:rect l="l" t="t" r="r" b="b"/>
            <a:pathLst>
              <a:path w="0" h="2369083">
                <a:moveTo>
                  <a:pt x="0" y="236908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362834" y="602119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362834" y="530821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072124" y="3205861"/>
            <a:ext cx="0" cy="130301"/>
          </a:xfrm>
          <a:custGeom>
            <a:avLst/>
            <a:gdLst/>
            <a:ahLst/>
            <a:cxnLst/>
            <a:rect l="l" t="t" r="r" b="b"/>
            <a:pathLst>
              <a:path w="0" h="130301">
                <a:moveTo>
                  <a:pt x="0" y="0"/>
                </a:moveTo>
                <a:lnTo>
                  <a:pt x="0" y="1303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016266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911221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806061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806818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807577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0808334" y="3336162"/>
            <a:ext cx="0" cy="130175"/>
          </a:xfrm>
          <a:custGeom>
            <a:avLst/>
            <a:gdLst/>
            <a:ahLst/>
            <a:cxnLst/>
            <a:rect l="l" t="t" r="r" b="b"/>
            <a:pathLst>
              <a:path w="0" h="130175">
                <a:moveTo>
                  <a:pt x="0" y="0"/>
                </a:moveTo>
                <a:lnTo>
                  <a:pt x="0" y="130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016266" y="3336162"/>
            <a:ext cx="9792068" cy="0"/>
          </a:xfrm>
          <a:custGeom>
            <a:avLst/>
            <a:gdLst/>
            <a:ahLst/>
            <a:cxnLst/>
            <a:rect l="l" t="t" r="r" b="b"/>
            <a:pathLst>
              <a:path w="9792068" h="0">
                <a:moveTo>
                  <a:pt x="0" y="0"/>
                </a:moveTo>
                <a:lnTo>
                  <a:pt x="979206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42988" y="3753738"/>
            <a:ext cx="0" cy="2186470"/>
          </a:xfrm>
          <a:custGeom>
            <a:avLst/>
            <a:gdLst/>
            <a:ahLst/>
            <a:cxnLst/>
            <a:rect l="l" t="t" r="r" b="b"/>
            <a:pathLst>
              <a:path w="0" h="2186470">
                <a:moveTo>
                  <a:pt x="0" y="0"/>
                </a:moveTo>
                <a:lnTo>
                  <a:pt x="0" y="21864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42988" y="4247514"/>
            <a:ext cx="105867" cy="0"/>
          </a:xfrm>
          <a:custGeom>
            <a:avLst/>
            <a:gdLst/>
            <a:ahLst/>
            <a:cxnLst/>
            <a:rect l="l" t="t" r="r" b="b"/>
            <a:pathLst>
              <a:path w="105867" h="0">
                <a:moveTo>
                  <a:pt x="0" y="0"/>
                </a:moveTo>
                <a:lnTo>
                  <a:pt x="1058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42988" y="4812791"/>
            <a:ext cx="105867" cy="0"/>
          </a:xfrm>
          <a:custGeom>
            <a:avLst/>
            <a:gdLst/>
            <a:ahLst/>
            <a:cxnLst/>
            <a:rect l="l" t="t" r="r" b="b"/>
            <a:pathLst>
              <a:path w="105867" h="0">
                <a:moveTo>
                  <a:pt x="0" y="0"/>
                </a:moveTo>
                <a:lnTo>
                  <a:pt x="1058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42988" y="5376544"/>
            <a:ext cx="105867" cy="0"/>
          </a:xfrm>
          <a:custGeom>
            <a:avLst/>
            <a:gdLst/>
            <a:ahLst/>
            <a:cxnLst/>
            <a:rect l="l" t="t" r="r" b="b"/>
            <a:pathLst>
              <a:path w="105867" h="0">
                <a:moveTo>
                  <a:pt x="0" y="0"/>
                </a:moveTo>
                <a:lnTo>
                  <a:pt x="1058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42988" y="5940209"/>
            <a:ext cx="105867" cy="0"/>
          </a:xfrm>
          <a:custGeom>
            <a:avLst/>
            <a:gdLst/>
            <a:ahLst/>
            <a:cxnLst/>
            <a:rect l="l" t="t" r="r" b="b"/>
            <a:pathLst>
              <a:path w="105867" h="0">
                <a:moveTo>
                  <a:pt x="0" y="0"/>
                </a:moveTo>
                <a:lnTo>
                  <a:pt x="1058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48856" y="4015752"/>
            <a:ext cx="1780539" cy="466839"/>
          </a:xfrm>
          <a:custGeom>
            <a:avLst/>
            <a:gdLst/>
            <a:ahLst/>
            <a:cxnLst/>
            <a:rect l="l" t="t" r="r" b="b"/>
            <a:pathLst>
              <a:path w="1780539" h="466839">
                <a:moveTo>
                  <a:pt x="0" y="466839"/>
                </a:moveTo>
                <a:lnTo>
                  <a:pt x="1780539" y="466839"/>
                </a:lnTo>
                <a:lnTo>
                  <a:pt x="178053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48856" y="4579442"/>
            <a:ext cx="1780539" cy="468426"/>
          </a:xfrm>
          <a:custGeom>
            <a:avLst/>
            <a:gdLst/>
            <a:ahLst/>
            <a:cxnLst/>
            <a:rect l="l" t="t" r="r" b="b"/>
            <a:pathLst>
              <a:path w="1780539" h="468426">
                <a:moveTo>
                  <a:pt x="0" y="468426"/>
                </a:moveTo>
                <a:lnTo>
                  <a:pt x="1780539" y="468426"/>
                </a:lnTo>
                <a:lnTo>
                  <a:pt x="1780539" y="0"/>
                </a:lnTo>
                <a:lnTo>
                  <a:pt x="0" y="0"/>
                </a:lnTo>
                <a:lnTo>
                  <a:pt x="0" y="468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48856" y="5144680"/>
            <a:ext cx="1780539" cy="466839"/>
          </a:xfrm>
          <a:custGeom>
            <a:avLst/>
            <a:gdLst/>
            <a:ahLst/>
            <a:cxnLst/>
            <a:rect l="l" t="t" r="r" b="b"/>
            <a:pathLst>
              <a:path w="1780539" h="466839">
                <a:moveTo>
                  <a:pt x="0" y="466839"/>
                </a:moveTo>
                <a:lnTo>
                  <a:pt x="1780539" y="466839"/>
                </a:lnTo>
                <a:lnTo>
                  <a:pt x="178053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48856" y="5708396"/>
            <a:ext cx="1780539" cy="468414"/>
          </a:xfrm>
          <a:custGeom>
            <a:avLst/>
            <a:gdLst/>
            <a:ahLst/>
            <a:cxnLst/>
            <a:rect l="l" t="t" r="r" b="b"/>
            <a:pathLst>
              <a:path w="1780539" h="468414">
                <a:moveTo>
                  <a:pt x="0" y="468414"/>
                </a:moveTo>
                <a:lnTo>
                  <a:pt x="1780539" y="468414"/>
                </a:lnTo>
                <a:lnTo>
                  <a:pt x="1780539" y="0"/>
                </a:lnTo>
                <a:lnTo>
                  <a:pt x="0" y="0"/>
                </a:lnTo>
                <a:lnTo>
                  <a:pt x="0" y="46841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27038" y="3466337"/>
            <a:ext cx="1782699" cy="287400"/>
          </a:xfrm>
          <a:custGeom>
            <a:avLst/>
            <a:gdLst/>
            <a:ahLst/>
            <a:cxnLst/>
            <a:rect l="l" t="t" r="r" b="b"/>
            <a:pathLst>
              <a:path w="1782699" h="287400">
                <a:moveTo>
                  <a:pt x="0" y="287400"/>
                </a:moveTo>
                <a:lnTo>
                  <a:pt x="1782699" y="287400"/>
                </a:lnTo>
                <a:lnTo>
                  <a:pt x="1782699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023999" y="3466337"/>
            <a:ext cx="1780539" cy="287400"/>
          </a:xfrm>
          <a:custGeom>
            <a:avLst/>
            <a:gdLst/>
            <a:ahLst/>
            <a:cxnLst/>
            <a:rect l="l" t="t" r="r" b="b"/>
            <a:pathLst>
              <a:path w="1780539" h="287400">
                <a:moveTo>
                  <a:pt x="0" y="287400"/>
                </a:moveTo>
                <a:lnTo>
                  <a:pt x="1780539" y="287400"/>
                </a:lnTo>
                <a:lnTo>
                  <a:pt x="1780539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134865" y="3753738"/>
            <a:ext cx="0" cy="1059053"/>
          </a:xfrm>
          <a:custGeom>
            <a:avLst/>
            <a:gdLst/>
            <a:ahLst/>
            <a:cxnLst/>
            <a:rect l="l" t="t" r="r" b="b"/>
            <a:pathLst>
              <a:path w="0" h="1059052">
                <a:moveTo>
                  <a:pt x="0" y="0"/>
                </a:moveTo>
                <a:lnTo>
                  <a:pt x="0" y="10590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134865" y="4247514"/>
            <a:ext cx="103759" cy="0"/>
          </a:xfrm>
          <a:custGeom>
            <a:avLst/>
            <a:gdLst/>
            <a:ahLst/>
            <a:cxnLst/>
            <a:rect l="l" t="t" r="r" b="b"/>
            <a:pathLst>
              <a:path w="103759" h="0">
                <a:moveTo>
                  <a:pt x="0" y="0"/>
                </a:moveTo>
                <a:lnTo>
                  <a:pt x="10375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134865" y="4812791"/>
            <a:ext cx="103759" cy="0"/>
          </a:xfrm>
          <a:custGeom>
            <a:avLst/>
            <a:gdLst/>
            <a:ahLst/>
            <a:cxnLst/>
            <a:rect l="l" t="t" r="r" b="b"/>
            <a:pathLst>
              <a:path w="103759" h="0">
                <a:moveTo>
                  <a:pt x="0" y="0"/>
                </a:moveTo>
                <a:lnTo>
                  <a:pt x="10375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238625" y="4015752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238625" y="4579442"/>
            <a:ext cx="1782699" cy="468426"/>
          </a:xfrm>
          <a:custGeom>
            <a:avLst/>
            <a:gdLst/>
            <a:ahLst/>
            <a:cxnLst/>
            <a:rect l="l" t="t" r="r" b="b"/>
            <a:pathLst>
              <a:path w="1782699" h="468426">
                <a:moveTo>
                  <a:pt x="0" y="468426"/>
                </a:moveTo>
                <a:lnTo>
                  <a:pt x="1782699" y="468426"/>
                </a:lnTo>
                <a:lnTo>
                  <a:pt x="1782699" y="0"/>
                </a:lnTo>
                <a:lnTo>
                  <a:pt x="0" y="0"/>
                </a:lnTo>
                <a:lnTo>
                  <a:pt x="0" y="468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918965" y="3466337"/>
            <a:ext cx="1780539" cy="287400"/>
          </a:xfrm>
          <a:custGeom>
            <a:avLst/>
            <a:gdLst/>
            <a:ahLst/>
            <a:cxnLst/>
            <a:rect l="l" t="t" r="r" b="b"/>
            <a:pathLst>
              <a:path w="1780539" h="287400">
                <a:moveTo>
                  <a:pt x="0" y="287400"/>
                </a:moveTo>
                <a:lnTo>
                  <a:pt x="1780539" y="287400"/>
                </a:lnTo>
                <a:lnTo>
                  <a:pt x="1780539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35751" y="3753738"/>
            <a:ext cx="0" cy="2186470"/>
          </a:xfrm>
          <a:custGeom>
            <a:avLst/>
            <a:gdLst/>
            <a:ahLst/>
            <a:cxnLst/>
            <a:rect l="l" t="t" r="r" b="b"/>
            <a:pathLst>
              <a:path w="0" h="2186470">
                <a:moveTo>
                  <a:pt x="0" y="0"/>
                </a:moveTo>
                <a:lnTo>
                  <a:pt x="0" y="21864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135751" y="4247514"/>
            <a:ext cx="103632" cy="0"/>
          </a:xfrm>
          <a:custGeom>
            <a:avLst/>
            <a:gdLst/>
            <a:ahLst/>
            <a:cxnLst/>
            <a:rect l="l" t="t" r="r" b="b"/>
            <a:pathLst>
              <a:path w="103632" h="0">
                <a:moveTo>
                  <a:pt x="0" y="0"/>
                </a:moveTo>
                <a:lnTo>
                  <a:pt x="10363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135751" y="4812791"/>
            <a:ext cx="103632" cy="0"/>
          </a:xfrm>
          <a:custGeom>
            <a:avLst/>
            <a:gdLst/>
            <a:ahLst/>
            <a:cxnLst/>
            <a:rect l="l" t="t" r="r" b="b"/>
            <a:pathLst>
              <a:path w="103632" h="0">
                <a:moveTo>
                  <a:pt x="0" y="0"/>
                </a:moveTo>
                <a:lnTo>
                  <a:pt x="10363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135751" y="5376544"/>
            <a:ext cx="103632" cy="0"/>
          </a:xfrm>
          <a:custGeom>
            <a:avLst/>
            <a:gdLst/>
            <a:ahLst/>
            <a:cxnLst/>
            <a:rect l="l" t="t" r="r" b="b"/>
            <a:pathLst>
              <a:path w="103632" h="0">
                <a:moveTo>
                  <a:pt x="0" y="0"/>
                </a:moveTo>
                <a:lnTo>
                  <a:pt x="10363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135751" y="5940209"/>
            <a:ext cx="103632" cy="0"/>
          </a:xfrm>
          <a:custGeom>
            <a:avLst/>
            <a:gdLst/>
            <a:ahLst/>
            <a:cxnLst/>
            <a:rect l="l" t="t" r="r" b="b"/>
            <a:pathLst>
              <a:path w="103632" h="0">
                <a:moveTo>
                  <a:pt x="0" y="0"/>
                </a:moveTo>
                <a:lnTo>
                  <a:pt x="10363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239382" y="4015752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239382" y="4579442"/>
            <a:ext cx="1782699" cy="468426"/>
          </a:xfrm>
          <a:custGeom>
            <a:avLst/>
            <a:gdLst/>
            <a:ahLst/>
            <a:cxnLst/>
            <a:rect l="l" t="t" r="r" b="b"/>
            <a:pathLst>
              <a:path w="1782699" h="468426">
                <a:moveTo>
                  <a:pt x="0" y="468426"/>
                </a:moveTo>
                <a:lnTo>
                  <a:pt x="1782699" y="468426"/>
                </a:lnTo>
                <a:lnTo>
                  <a:pt x="1782699" y="0"/>
                </a:lnTo>
                <a:lnTo>
                  <a:pt x="0" y="0"/>
                </a:lnTo>
                <a:lnTo>
                  <a:pt x="0" y="468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239382" y="5144680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239382" y="5708396"/>
            <a:ext cx="1782699" cy="468414"/>
          </a:xfrm>
          <a:custGeom>
            <a:avLst/>
            <a:gdLst/>
            <a:ahLst/>
            <a:cxnLst/>
            <a:rect l="l" t="t" r="r" b="b"/>
            <a:pathLst>
              <a:path w="1782699" h="468414">
                <a:moveTo>
                  <a:pt x="0" y="468414"/>
                </a:moveTo>
                <a:lnTo>
                  <a:pt x="1782699" y="468414"/>
                </a:lnTo>
                <a:lnTo>
                  <a:pt x="1782699" y="0"/>
                </a:lnTo>
                <a:lnTo>
                  <a:pt x="0" y="0"/>
                </a:lnTo>
                <a:lnTo>
                  <a:pt x="0" y="46841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919724" y="3466337"/>
            <a:ext cx="1780539" cy="287400"/>
          </a:xfrm>
          <a:custGeom>
            <a:avLst/>
            <a:gdLst/>
            <a:ahLst/>
            <a:cxnLst/>
            <a:rect l="l" t="t" r="r" b="b"/>
            <a:pathLst>
              <a:path w="1780539" h="287400">
                <a:moveTo>
                  <a:pt x="0" y="287400"/>
                </a:moveTo>
                <a:lnTo>
                  <a:pt x="1780539" y="287400"/>
                </a:lnTo>
                <a:lnTo>
                  <a:pt x="1780539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136508" y="3753738"/>
            <a:ext cx="0" cy="1622806"/>
          </a:xfrm>
          <a:custGeom>
            <a:avLst/>
            <a:gdLst/>
            <a:ahLst/>
            <a:cxnLst/>
            <a:rect l="l" t="t" r="r" b="b"/>
            <a:pathLst>
              <a:path w="0" h="1622806">
                <a:moveTo>
                  <a:pt x="0" y="0"/>
                </a:moveTo>
                <a:lnTo>
                  <a:pt x="0" y="16228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136508" y="4247514"/>
            <a:ext cx="103759" cy="0"/>
          </a:xfrm>
          <a:custGeom>
            <a:avLst/>
            <a:gdLst/>
            <a:ahLst/>
            <a:cxnLst/>
            <a:rect l="l" t="t" r="r" b="b"/>
            <a:pathLst>
              <a:path w="103759" h="0">
                <a:moveTo>
                  <a:pt x="0" y="0"/>
                </a:moveTo>
                <a:lnTo>
                  <a:pt x="10375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136508" y="4812791"/>
            <a:ext cx="103759" cy="0"/>
          </a:xfrm>
          <a:custGeom>
            <a:avLst/>
            <a:gdLst/>
            <a:ahLst/>
            <a:cxnLst/>
            <a:rect l="l" t="t" r="r" b="b"/>
            <a:pathLst>
              <a:path w="103759" h="0">
                <a:moveTo>
                  <a:pt x="0" y="0"/>
                </a:moveTo>
                <a:lnTo>
                  <a:pt x="10375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136508" y="5376544"/>
            <a:ext cx="103759" cy="0"/>
          </a:xfrm>
          <a:custGeom>
            <a:avLst/>
            <a:gdLst/>
            <a:ahLst/>
            <a:cxnLst/>
            <a:rect l="l" t="t" r="r" b="b"/>
            <a:pathLst>
              <a:path w="103759" h="0">
                <a:moveTo>
                  <a:pt x="0" y="0"/>
                </a:moveTo>
                <a:lnTo>
                  <a:pt x="10375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240267" y="4015752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240267" y="4579442"/>
            <a:ext cx="1782699" cy="468426"/>
          </a:xfrm>
          <a:custGeom>
            <a:avLst/>
            <a:gdLst/>
            <a:ahLst/>
            <a:cxnLst/>
            <a:rect l="l" t="t" r="r" b="b"/>
            <a:pathLst>
              <a:path w="1782699" h="468426">
                <a:moveTo>
                  <a:pt x="0" y="468426"/>
                </a:moveTo>
                <a:lnTo>
                  <a:pt x="1782699" y="468426"/>
                </a:lnTo>
                <a:lnTo>
                  <a:pt x="1782699" y="0"/>
                </a:lnTo>
                <a:lnTo>
                  <a:pt x="0" y="0"/>
                </a:lnTo>
                <a:lnTo>
                  <a:pt x="0" y="468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240267" y="5144680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920481" y="3466337"/>
            <a:ext cx="1780539" cy="287400"/>
          </a:xfrm>
          <a:custGeom>
            <a:avLst/>
            <a:gdLst/>
            <a:ahLst/>
            <a:cxnLst/>
            <a:rect l="l" t="t" r="r" b="b"/>
            <a:pathLst>
              <a:path w="1780539" h="287400">
                <a:moveTo>
                  <a:pt x="0" y="287400"/>
                </a:moveTo>
                <a:lnTo>
                  <a:pt x="1780539" y="287400"/>
                </a:lnTo>
                <a:lnTo>
                  <a:pt x="1780539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0137266" y="3753738"/>
            <a:ext cx="0" cy="2186470"/>
          </a:xfrm>
          <a:custGeom>
            <a:avLst/>
            <a:gdLst/>
            <a:ahLst/>
            <a:cxnLst/>
            <a:rect l="l" t="t" r="r" b="b"/>
            <a:pathLst>
              <a:path w="0" h="2186470">
                <a:moveTo>
                  <a:pt x="0" y="0"/>
                </a:moveTo>
                <a:lnTo>
                  <a:pt x="0" y="21864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0137266" y="4247514"/>
            <a:ext cx="103758" cy="0"/>
          </a:xfrm>
          <a:custGeom>
            <a:avLst/>
            <a:gdLst/>
            <a:ahLst/>
            <a:cxnLst/>
            <a:rect l="l" t="t" r="r" b="b"/>
            <a:pathLst>
              <a:path w="103758" h="0">
                <a:moveTo>
                  <a:pt x="0" y="0"/>
                </a:moveTo>
                <a:lnTo>
                  <a:pt x="1037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0137266" y="4812791"/>
            <a:ext cx="103758" cy="0"/>
          </a:xfrm>
          <a:custGeom>
            <a:avLst/>
            <a:gdLst/>
            <a:ahLst/>
            <a:cxnLst/>
            <a:rect l="l" t="t" r="r" b="b"/>
            <a:pathLst>
              <a:path w="103758" h="0">
                <a:moveTo>
                  <a:pt x="0" y="0"/>
                </a:moveTo>
                <a:lnTo>
                  <a:pt x="1037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0137266" y="5376544"/>
            <a:ext cx="103758" cy="0"/>
          </a:xfrm>
          <a:custGeom>
            <a:avLst/>
            <a:gdLst/>
            <a:ahLst/>
            <a:cxnLst/>
            <a:rect l="l" t="t" r="r" b="b"/>
            <a:pathLst>
              <a:path w="103758" h="0">
                <a:moveTo>
                  <a:pt x="0" y="0"/>
                </a:moveTo>
                <a:lnTo>
                  <a:pt x="1037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0137266" y="5940209"/>
            <a:ext cx="103758" cy="0"/>
          </a:xfrm>
          <a:custGeom>
            <a:avLst/>
            <a:gdLst/>
            <a:ahLst/>
            <a:cxnLst/>
            <a:rect l="l" t="t" r="r" b="b"/>
            <a:pathLst>
              <a:path w="103758" h="0">
                <a:moveTo>
                  <a:pt x="0" y="0"/>
                </a:moveTo>
                <a:lnTo>
                  <a:pt x="1037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0241026" y="4015752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0241026" y="4579442"/>
            <a:ext cx="1782699" cy="468426"/>
          </a:xfrm>
          <a:custGeom>
            <a:avLst/>
            <a:gdLst/>
            <a:ahLst/>
            <a:cxnLst/>
            <a:rect l="l" t="t" r="r" b="b"/>
            <a:pathLst>
              <a:path w="1782699" h="468426">
                <a:moveTo>
                  <a:pt x="0" y="468426"/>
                </a:moveTo>
                <a:lnTo>
                  <a:pt x="1782699" y="468426"/>
                </a:lnTo>
                <a:lnTo>
                  <a:pt x="1782699" y="0"/>
                </a:lnTo>
                <a:lnTo>
                  <a:pt x="0" y="0"/>
                </a:lnTo>
                <a:lnTo>
                  <a:pt x="0" y="468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0241026" y="5144680"/>
            <a:ext cx="1782699" cy="466839"/>
          </a:xfrm>
          <a:custGeom>
            <a:avLst/>
            <a:gdLst/>
            <a:ahLst/>
            <a:cxnLst/>
            <a:rect l="l" t="t" r="r" b="b"/>
            <a:pathLst>
              <a:path w="1782699" h="466839">
                <a:moveTo>
                  <a:pt x="0" y="466839"/>
                </a:moveTo>
                <a:lnTo>
                  <a:pt x="1782699" y="466839"/>
                </a:lnTo>
                <a:lnTo>
                  <a:pt x="178269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10241026" y="5708396"/>
            <a:ext cx="1782699" cy="468414"/>
          </a:xfrm>
          <a:custGeom>
            <a:avLst/>
            <a:gdLst/>
            <a:ahLst/>
            <a:cxnLst/>
            <a:rect l="l" t="t" r="r" b="b"/>
            <a:pathLst>
              <a:path w="1782699" h="468414">
                <a:moveTo>
                  <a:pt x="0" y="468414"/>
                </a:moveTo>
                <a:lnTo>
                  <a:pt x="1782699" y="468414"/>
                </a:lnTo>
                <a:lnTo>
                  <a:pt x="1782699" y="0"/>
                </a:lnTo>
                <a:lnTo>
                  <a:pt x="0" y="0"/>
                </a:lnTo>
                <a:lnTo>
                  <a:pt x="0" y="46841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9921240" y="3466337"/>
            <a:ext cx="1780540" cy="287400"/>
          </a:xfrm>
          <a:custGeom>
            <a:avLst/>
            <a:gdLst/>
            <a:ahLst/>
            <a:cxnLst/>
            <a:rect l="l" t="t" r="r" b="b"/>
            <a:pathLst>
              <a:path w="1780540" h="287400">
                <a:moveTo>
                  <a:pt x="0" y="287400"/>
                </a:moveTo>
                <a:lnTo>
                  <a:pt x="1780540" y="287400"/>
                </a:lnTo>
                <a:lnTo>
                  <a:pt x="1780540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185028" y="2918459"/>
            <a:ext cx="1780540" cy="287400"/>
          </a:xfrm>
          <a:custGeom>
            <a:avLst/>
            <a:gdLst/>
            <a:ahLst/>
            <a:cxnLst/>
            <a:rect l="l" t="t" r="r" b="b"/>
            <a:pathLst>
              <a:path w="1780540" h="287400">
                <a:moveTo>
                  <a:pt x="0" y="287400"/>
                </a:moveTo>
                <a:lnTo>
                  <a:pt x="1780540" y="287400"/>
                </a:lnTo>
                <a:lnTo>
                  <a:pt x="1780540" y="0"/>
                </a:lnTo>
                <a:lnTo>
                  <a:pt x="0" y="0"/>
                </a:lnTo>
                <a:lnTo>
                  <a:pt x="0" y="2874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458084" y="5719495"/>
            <a:ext cx="1780539" cy="466839"/>
          </a:xfrm>
          <a:custGeom>
            <a:avLst/>
            <a:gdLst/>
            <a:ahLst/>
            <a:cxnLst/>
            <a:rect l="l" t="t" r="r" b="b"/>
            <a:pathLst>
              <a:path w="1780539" h="466839">
                <a:moveTo>
                  <a:pt x="0" y="466839"/>
                </a:moveTo>
                <a:lnTo>
                  <a:pt x="1780539" y="466839"/>
                </a:lnTo>
                <a:lnTo>
                  <a:pt x="1780539" y="0"/>
                </a:lnTo>
                <a:lnTo>
                  <a:pt x="0" y="0"/>
                </a:lnTo>
                <a:lnTo>
                  <a:pt x="0" y="46683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380187" y="278661"/>
            <a:ext cx="3300907" cy="807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方法论一：价值树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360"/>
              </a:lnSpc>
              <a:spcBef>
                <a:spcPts val="23"/>
              </a:spcBef>
            </a:pPr>
            <a:r>
              <a:rPr dirty="0" smtClean="0" baseline="-4843" sz="4200" spc="9">
                <a:latin typeface=""/>
                <a:cs typeface=""/>
              </a:rPr>
              <a:t>人力资本管理价值树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91102" y="705381"/>
            <a:ext cx="223105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审视价值主张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693921" y="722802"/>
            <a:ext cx="28879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68492" y="1384228"/>
            <a:ext cx="95638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计划与策略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78509" y="1977064"/>
            <a:ext cx="131300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人才获取与筛选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00271" y="1978969"/>
            <a:ext cx="1315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人才开发与建议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950709" y="1978969"/>
            <a:ext cx="13133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人才激</a:t>
            </a:r>
            <a:r>
              <a:rPr dirty="0" smtClean="0" baseline="-3228" sz="2100" spc="4">
                <a:solidFill>
                  <a:srgbClr val="FFFFFF"/>
                </a:solidFill>
                <a:latin typeface=""/>
                <a:cs typeface=""/>
              </a:rPr>
              <a:t>励</a:t>
            </a: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与保留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724135" y="1977064"/>
            <a:ext cx="131300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重新部署与雇佣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629783" y="2625780"/>
            <a:ext cx="7792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solidFill>
                  <a:srgbClr val="FFFFFF"/>
                </a:solidFill>
                <a:latin typeface=""/>
                <a:cs typeface=""/>
              </a:rPr>
              <a:t>信息管理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27038" y="2918459"/>
            <a:ext cx="5057990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8" name="object 88"/>
          <p:cNvSpPr txBox="1"/>
          <p:nvPr/>
        </p:nvSpPr>
        <p:spPr>
          <a:xfrm>
            <a:off x="5185028" y="2918459"/>
            <a:ext cx="1793240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6663">
              <a:lnSpc>
                <a:spcPts val="1739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人力资源流程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965568" y="2918459"/>
            <a:ext cx="5058156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0" name="object 90"/>
          <p:cNvSpPr txBox="1"/>
          <p:nvPr/>
        </p:nvSpPr>
        <p:spPr>
          <a:xfrm>
            <a:off x="127038" y="3205860"/>
            <a:ext cx="5945085" cy="130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1" name="object 91"/>
          <p:cNvSpPr txBox="1"/>
          <p:nvPr/>
        </p:nvSpPr>
        <p:spPr>
          <a:xfrm>
            <a:off x="6072123" y="3205860"/>
            <a:ext cx="5951601" cy="130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2" name="object 92"/>
          <p:cNvSpPr txBox="1"/>
          <p:nvPr/>
        </p:nvSpPr>
        <p:spPr>
          <a:xfrm>
            <a:off x="127038" y="3336163"/>
            <a:ext cx="889228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3" name="object 93"/>
          <p:cNvSpPr txBox="1"/>
          <p:nvPr/>
        </p:nvSpPr>
        <p:spPr>
          <a:xfrm>
            <a:off x="1016266" y="3336163"/>
            <a:ext cx="1894954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4" name="object 94"/>
          <p:cNvSpPr txBox="1"/>
          <p:nvPr/>
        </p:nvSpPr>
        <p:spPr>
          <a:xfrm>
            <a:off x="2911220" y="3336163"/>
            <a:ext cx="1894840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5" name="object 95"/>
          <p:cNvSpPr txBox="1"/>
          <p:nvPr/>
        </p:nvSpPr>
        <p:spPr>
          <a:xfrm>
            <a:off x="4806060" y="3336163"/>
            <a:ext cx="2000758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6" name="object 96"/>
          <p:cNvSpPr txBox="1"/>
          <p:nvPr/>
        </p:nvSpPr>
        <p:spPr>
          <a:xfrm>
            <a:off x="6806818" y="3336163"/>
            <a:ext cx="2000757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7" name="object 97"/>
          <p:cNvSpPr txBox="1"/>
          <p:nvPr/>
        </p:nvSpPr>
        <p:spPr>
          <a:xfrm>
            <a:off x="8807577" y="3336163"/>
            <a:ext cx="2000757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8" name="object 98"/>
          <p:cNvSpPr txBox="1"/>
          <p:nvPr/>
        </p:nvSpPr>
        <p:spPr>
          <a:xfrm>
            <a:off x="10808334" y="3336163"/>
            <a:ext cx="1215390" cy="130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9" name="object 99"/>
          <p:cNvSpPr txBox="1"/>
          <p:nvPr/>
        </p:nvSpPr>
        <p:spPr>
          <a:xfrm>
            <a:off x="127038" y="3466338"/>
            <a:ext cx="1795399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562">
              <a:lnSpc>
                <a:spcPts val="1750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计划与策略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909737" y="3466338"/>
            <a:ext cx="114261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1" name="object 101"/>
          <p:cNvSpPr txBox="1"/>
          <p:nvPr/>
        </p:nvSpPr>
        <p:spPr>
          <a:xfrm>
            <a:off x="2023998" y="3466338"/>
            <a:ext cx="1793239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5631">
              <a:lnSpc>
                <a:spcPts val="1750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人才获取与筛选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804539" y="3466338"/>
            <a:ext cx="114426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3" name="object 103"/>
          <p:cNvSpPr txBox="1"/>
          <p:nvPr/>
        </p:nvSpPr>
        <p:spPr>
          <a:xfrm>
            <a:off x="3918965" y="3466338"/>
            <a:ext cx="1793239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085">
              <a:lnSpc>
                <a:spcPct val="122899"/>
              </a:lnSpc>
              <a:spcBef>
                <a:spcPts val="105"/>
              </a:spcBef>
            </a:pPr>
            <a:r>
              <a:rPr dirty="0" smtClean="0" sz="1200" spc="0">
                <a:latin typeface=""/>
                <a:cs typeface=""/>
              </a:rPr>
              <a:t>人才开发与建议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699505" y="3466338"/>
            <a:ext cx="220218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5" name="object 105"/>
          <p:cNvSpPr txBox="1"/>
          <p:nvPr/>
        </p:nvSpPr>
        <p:spPr>
          <a:xfrm>
            <a:off x="5919723" y="3466338"/>
            <a:ext cx="1793239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5575">
              <a:lnSpc>
                <a:spcPts val="1750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人才激励与保持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700264" y="3466338"/>
            <a:ext cx="220218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7" name="object 107"/>
          <p:cNvSpPr txBox="1"/>
          <p:nvPr/>
        </p:nvSpPr>
        <p:spPr>
          <a:xfrm>
            <a:off x="7920481" y="3466338"/>
            <a:ext cx="1793239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6220">
              <a:lnSpc>
                <a:spcPts val="1750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重新部署与雇佣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701021" y="3466338"/>
            <a:ext cx="220218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9" name="object 109"/>
          <p:cNvSpPr txBox="1"/>
          <p:nvPr/>
        </p:nvSpPr>
        <p:spPr>
          <a:xfrm>
            <a:off x="9921240" y="3466338"/>
            <a:ext cx="1793240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9391">
              <a:lnSpc>
                <a:spcPts val="1750"/>
              </a:lnSpc>
              <a:spcBef>
                <a:spcPts val="87"/>
              </a:spcBef>
            </a:pPr>
            <a:r>
              <a:rPr dirty="0" smtClean="0" baseline="-7534" sz="1800" spc="0">
                <a:latin typeface=""/>
                <a:cs typeface=""/>
              </a:rPr>
              <a:t>信息管理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701780" y="3466338"/>
            <a:ext cx="321944" cy="287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1" name="object 111"/>
          <p:cNvSpPr txBox="1"/>
          <p:nvPr/>
        </p:nvSpPr>
        <p:spPr>
          <a:xfrm>
            <a:off x="127038" y="3753739"/>
            <a:ext cx="215950" cy="2186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2" name="object 112"/>
          <p:cNvSpPr txBox="1"/>
          <p:nvPr/>
        </p:nvSpPr>
        <p:spPr>
          <a:xfrm>
            <a:off x="342988" y="3753739"/>
            <a:ext cx="2019846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3" name="object 113"/>
          <p:cNvSpPr txBox="1"/>
          <p:nvPr/>
        </p:nvSpPr>
        <p:spPr>
          <a:xfrm>
            <a:off x="2362835" y="3753739"/>
            <a:ext cx="1772030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4" name="object 114"/>
          <p:cNvSpPr txBox="1"/>
          <p:nvPr/>
        </p:nvSpPr>
        <p:spPr>
          <a:xfrm>
            <a:off x="4134865" y="3753739"/>
            <a:ext cx="2000885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5" name="object 115"/>
          <p:cNvSpPr txBox="1"/>
          <p:nvPr/>
        </p:nvSpPr>
        <p:spPr>
          <a:xfrm>
            <a:off x="6135751" y="3753739"/>
            <a:ext cx="2000757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6" name="object 116"/>
          <p:cNvSpPr txBox="1"/>
          <p:nvPr/>
        </p:nvSpPr>
        <p:spPr>
          <a:xfrm>
            <a:off x="8136508" y="3753739"/>
            <a:ext cx="2000758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7" name="object 117"/>
          <p:cNvSpPr txBox="1"/>
          <p:nvPr/>
        </p:nvSpPr>
        <p:spPr>
          <a:xfrm>
            <a:off x="10137267" y="3753739"/>
            <a:ext cx="1886457" cy="27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8" name="object 118"/>
          <p:cNvSpPr txBox="1"/>
          <p:nvPr/>
        </p:nvSpPr>
        <p:spPr>
          <a:xfrm>
            <a:off x="342988" y="4028446"/>
            <a:ext cx="105867" cy="219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9" name="object 119"/>
          <p:cNvSpPr txBox="1"/>
          <p:nvPr/>
        </p:nvSpPr>
        <p:spPr>
          <a:xfrm>
            <a:off x="448856" y="4028446"/>
            <a:ext cx="1793239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2747">
              <a:lnSpc>
                <a:spcPct val="122899"/>
              </a:lnSpc>
              <a:spcBef>
                <a:spcPts val="254"/>
              </a:spcBef>
            </a:pPr>
            <a:r>
              <a:rPr dirty="0" smtClean="0" sz="1200" spc="0">
                <a:latin typeface=""/>
                <a:cs typeface=""/>
              </a:rPr>
              <a:t>劳动力计划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229396" y="4028446"/>
            <a:ext cx="133438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1" name="object 121"/>
          <p:cNvSpPr txBox="1"/>
          <p:nvPr/>
        </p:nvSpPr>
        <p:spPr>
          <a:xfrm>
            <a:off x="2362835" y="4028446"/>
            <a:ext cx="88900" cy="1279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2" name="object 122"/>
          <p:cNvSpPr txBox="1"/>
          <p:nvPr/>
        </p:nvSpPr>
        <p:spPr>
          <a:xfrm>
            <a:off x="2451735" y="4028446"/>
            <a:ext cx="1509522" cy="1389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36"/>
              </a:spcBef>
            </a:pPr>
            <a:endParaRPr sz="650"/>
          </a:p>
          <a:p>
            <a:pPr marL="115569">
              <a:lnSpc>
                <a:spcPct val="122899"/>
              </a:lnSpc>
            </a:pPr>
            <a:r>
              <a:rPr dirty="0" smtClean="0" sz="1200" spc="0">
                <a:latin typeface="Arial"/>
                <a:cs typeface="Arial"/>
              </a:rPr>
              <a:t>-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申请管理</a:t>
            </a:r>
            <a:endParaRPr sz="1200">
              <a:latin typeface="宋体"/>
              <a:cs typeface="宋体"/>
            </a:endParaRPr>
          </a:p>
          <a:p>
            <a:pPr marL="115569">
              <a:lnSpc>
                <a:spcPts val="1440"/>
              </a:lnSpc>
              <a:spcBef>
                <a:spcPts val="72"/>
              </a:spcBef>
            </a:pPr>
            <a:r>
              <a:rPr dirty="0" smtClean="0" baseline="-2415" sz="1800" spc="0">
                <a:latin typeface="Arial"/>
                <a:cs typeface="Arial"/>
              </a:rPr>
              <a:t>-</a:t>
            </a:r>
            <a:r>
              <a:rPr dirty="0" smtClean="0" baseline="-2415" sz="1800" spc="0">
                <a:latin typeface="Arial"/>
                <a:cs typeface="Arial"/>
              </a:rPr>
              <a:t> </a:t>
            </a:r>
            <a:r>
              <a:rPr dirty="0" smtClean="0" baseline="-1883" sz="1800" spc="0">
                <a:latin typeface=""/>
                <a:cs typeface=""/>
              </a:rPr>
              <a:t>招聘活动</a:t>
            </a:r>
            <a:endParaRPr sz="1200">
              <a:latin typeface="宋体"/>
              <a:cs typeface="宋体"/>
            </a:endParaRPr>
          </a:p>
          <a:p>
            <a:pPr marL="115569">
              <a:lnSpc>
                <a:spcPts val="1440"/>
              </a:lnSpc>
            </a:pPr>
            <a:r>
              <a:rPr dirty="0" smtClean="0" baseline="-2415" sz="1800" spc="0">
                <a:latin typeface="Arial"/>
                <a:cs typeface="Arial"/>
              </a:rPr>
              <a:t>-</a:t>
            </a:r>
            <a:r>
              <a:rPr dirty="0" smtClean="0" baseline="-2415" sz="1800" spc="0">
                <a:latin typeface="Arial"/>
                <a:cs typeface="Arial"/>
              </a:rPr>
              <a:t> </a:t>
            </a:r>
            <a:r>
              <a:rPr dirty="0" smtClean="0" baseline="-1883" sz="1800" spc="0">
                <a:latin typeface=""/>
                <a:cs typeface=""/>
              </a:rPr>
              <a:t>申请人跟踪</a:t>
            </a:r>
            <a:endParaRPr sz="1200">
              <a:latin typeface="宋体"/>
              <a:cs typeface="宋体"/>
            </a:endParaRPr>
          </a:p>
          <a:p>
            <a:pPr marL="115569">
              <a:lnSpc>
                <a:spcPts val="1440"/>
              </a:lnSpc>
            </a:pPr>
            <a:r>
              <a:rPr dirty="0" smtClean="0" baseline="-2415" sz="1800" spc="0">
                <a:latin typeface="Arial"/>
                <a:cs typeface="Arial"/>
              </a:rPr>
              <a:t>-</a:t>
            </a:r>
            <a:r>
              <a:rPr dirty="0" smtClean="0" baseline="-2415" sz="1800" spc="0">
                <a:latin typeface="Arial"/>
                <a:cs typeface="Arial"/>
              </a:rPr>
              <a:t> </a:t>
            </a:r>
            <a:r>
              <a:rPr dirty="0" smtClean="0" baseline="-1883" sz="1800" spc="0">
                <a:latin typeface=""/>
                <a:cs typeface=""/>
              </a:rPr>
              <a:t>候选人筛选</a:t>
            </a:r>
            <a:endParaRPr sz="1200">
              <a:latin typeface="宋体"/>
              <a:cs typeface="宋体"/>
            </a:endParaRPr>
          </a:p>
          <a:p>
            <a:pPr marL="115569">
              <a:lnSpc>
                <a:spcPts val="1440"/>
              </a:lnSpc>
            </a:pPr>
            <a:r>
              <a:rPr dirty="0" smtClean="0" baseline="-2415" sz="1800" spc="0">
                <a:latin typeface="Arial"/>
                <a:cs typeface="Arial"/>
              </a:rPr>
              <a:t>-</a:t>
            </a:r>
            <a:r>
              <a:rPr dirty="0" smtClean="0" baseline="-2415" sz="1800" spc="0">
                <a:latin typeface="Arial"/>
                <a:cs typeface="Arial"/>
              </a:rPr>
              <a:t> </a:t>
            </a:r>
            <a:r>
              <a:rPr dirty="0" smtClean="0" baseline="-1883" sz="1800" spc="0">
                <a:latin typeface=""/>
                <a:cs typeface=""/>
              </a:rPr>
              <a:t>合规性校验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948557" y="4028446"/>
            <a:ext cx="186308" cy="7843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4" name="object 124"/>
          <p:cNvSpPr txBox="1"/>
          <p:nvPr/>
        </p:nvSpPr>
        <p:spPr>
          <a:xfrm>
            <a:off x="4134865" y="4028446"/>
            <a:ext cx="103759" cy="219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5" name="object 125"/>
          <p:cNvSpPr txBox="1"/>
          <p:nvPr/>
        </p:nvSpPr>
        <p:spPr>
          <a:xfrm>
            <a:off x="4238625" y="4028446"/>
            <a:ext cx="1795399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0852">
              <a:lnSpc>
                <a:spcPct val="122899"/>
              </a:lnSpc>
              <a:spcBef>
                <a:spcPts val="495"/>
              </a:spcBef>
            </a:pPr>
            <a:r>
              <a:rPr dirty="0" smtClean="0" sz="1200" spc="0">
                <a:latin typeface=""/>
                <a:cs typeface=""/>
              </a:rPr>
              <a:t>绩效管理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021323" y="4028446"/>
            <a:ext cx="114426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7" name="object 127"/>
          <p:cNvSpPr txBox="1"/>
          <p:nvPr/>
        </p:nvSpPr>
        <p:spPr>
          <a:xfrm>
            <a:off x="6135751" y="4028446"/>
            <a:ext cx="103632" cy="219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8" name="object 128"/>
          <p:cNvSpPr txBox="1"/>
          <p:nvPr/>
        </p:nvSpPr>
        <p:spPr>
          <a:xfrm>
            <a:off x="6239383" y="4028446"/>
            <a:ext cx="1795399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870">
              <a:lnSpc>
                <a:spcPct val="122899"/>
              </a:lnSpc>
              <a:spcBef>
                <a:spcPts val="495"/>
              </a:spcBef>
            </a:pPr>
            <a:r>
              <a:rPr dirty="0" smtClean="0" sz="1200" spc="0">
                <a:latin typeface=""/>
                <a:cs typeface=""/>
              </a:rPr>
              <a:t>薪酬管理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8022081" y="4028446"/>
            <a:ext cx="114426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0" name="object 130"/>
          <p:cNvSpPr txBox="1"/>
          <p:nvPr/>
        </p:nvSpPr>
        <p:spPr>
          <a:xfrm>
            <a:off x="8136508" y="4028446"/>
            <a:ext cx="103759" cy="219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1" name="object 131"/>
          <p:cNvSpPr txBox="1"/>
          <p:nvPr/>
        </p:nvSpPr>
        <p:spPr>
          <a:xfrm>
            <a:off x="8240268" y="4028446"/>
            <a:ext cx="1795399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00"/>
              </a:lnSpc>
              <a:spcBef>
                <a:spcPts val="18"/>
              </a:spcBef>
            </a:pPr>
            <a:endParaRPr sz="500"/>
          </a:p>
          <a:p>
            <a:pPr marL="22225">
              <a:lnSpc>
                <a:spcPct val="122899"/>
              </a:lnSpc>
            </a:pPr>
            <a:r>
              <a:rPr dirty="0" smtClean="0" sz="1200">
                <a:latin typeface=""/>
                <a:cs typeface=""/>
              </a:rPr>
              <a:t>晋升</a:t>
            </a:r>
            <a:r>
              <a:rPr dirty="0" smtClean="0" sz="1200" spc="-264">
                <a:latin typeface=""/>
                <a:cs typeface="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/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降级</a:t>
            </a:r>
            <a:r>
              <a:rPr dirty="0" smtClean="0" sz="1200" spc="-264">
                <a:latin typeface=""/>
                <a:cs typeface="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/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转岗</a:t>
            </a:r>
            <a:r>
              <a:rPr dirty="0" smtClean="0" sz="1200" spc="-264">
                <a:latin typeface=""/>
                <a:cs typeface="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/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轮岗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022967" y="4028446"/>
            <a:ext cx="114300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3" name="object 133"/>
          <p:cNvSpPr txBox="1"/>
          <p:nvPr/>
        </p:nvSpPr>
        <p:spPr>
          <a:xfrm>
            <a:off x="10137267" y="4028446"/>
            <a:ext cx="103758" cy="219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4" name="object 134"/>
          <p:cNvSpPr txBox="1"/>
          <p:nvPr/>
        </p:nvSpPr>
        <p:spPr>
          <a:xfrm>
            <a:off x="10241026" y="4028446"/>
            <a:ext cx="1795399" cy="4541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605">
              <a:lnSpc>
                <a:spcPct val="122899"/>
              </a:lnSpc>
              <a:spcBef>
                <a:spcPts val="495"/>
              </a:spcBef>
            </a:pPr>
            <a:r>
              <a:rPr dirty="0" smtClean="0" sz="1200" spc="0">
                <a:latin typeface=""/>
                <a:cs typeface=""/>
              </a:rPr>
              <a:t>报表管理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42988" y="4247514"/>
            <a:ext cx="105867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6" name="object 136"/>
          <p:cNvSpPr txBox="1"/>
          <p:nvPr/>
        </p:nvSpPr>
        <p:spPr>
          <a:xfrm>
            <a:off x="4134865" y="4247514"/>
            <a:ext cx="103759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7" name="object 137"/>
          <p:cNvSpPr txBox="1"/>
          <p:nvPr/>
        </p:nvSpPr>
        <p:spPr>
          <a:xfrm>
            <a:off x="6135751" y="4247514"/>
            <a:ext cx="103632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8" name="object 138"/>
          <p:cNvSpPr txBox="1"/>
          <p:nvPr/>
        </p:nvSpPr>
        <p:spPr>
          <a:xfrm>
            <a:off x="8136508" y="4247514"/>
            <a:ext cx="103759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9" name="object 139"/>
          <p:cNvSpPr txBox="1"/>
          <p:nvPr/>
        </p:nvSpPr>
        <p:spPr>
          <a:xfrm>
            <a:off x="10137267" y="4247514"/>
            <a:ext cx="103758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0" name="object 140"/>
          <p:cNvSpPr txBox="1"/>
          <p:nvPr/>
        </p:nvSpPr>
        <p:spPr>
          <a:xfrm>
            <a:off x="342988" y="4482591"/>
            <a:ext cx="2019846" cy="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41" name="object 141"/>
          <p:cNvSpPr txBox="1"/>
          <p:nvPr/>
        </p:nvSpPr>
        <p:spPr>
          <a:xfrm>
            <a:off x="4134865" y="4482591"/>
            <a:ext cx="2000885" cy="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42" name="object 142"/>
          <p:cNvSpPr txBox="1"/>
          <p:nvPr/>
        </p:nvSpPr>
        <p:spPr>
          <a:xfrm>
            <a:off x="6135751" y="4482591"/>
            <a:ext cx="2000757" cy="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43" name="object 143"/>
          <p:cNvSpPr txBox="1"/>
          <p:nvPr/>
        </p:nvSpPr>
        <p:spPr>
          <a:xfrm>
            <a:off x="8136508" y="4482591"/>
            <a:ext cx="2000758" cy="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44" name="object 144"/>
          <p:cNvSpPr txBox="1"/>
          <p:nvPr/>
        </p:nvSpPr>
        <p:spPr>
          <a:xfrm>
            <a:off x="10137267" y="4482591"/>
            <a:ext cx="1886457" cy="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45" name="object 145"/>
          <p:cNvSpPr txBox="1"/>
          <p:nvPr/>
        </p:nvSpPr>
        <p:spPr>
          <a:xfrm>
            <a:off x="342988" y="4579442"/>
            <a:ext cx="105867" cy="2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6" name="object 146"/>
          <p:cNvSpPr txBox="1"/>
          <p:nvPr/>
        </p:nvSpPr>
        <p:spPr>
          <a:xfrm>
            <a:off x="448856" y="4579442"/>
            <a:ext cx="1793239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00"/>
              </a:lnSpc>
              <a:spcBef>
                <a:spcPts val="32"/>
              </a:spcBef>
            </a:pPr>
            <a:endParaRPr sz="600"/>
          </a:p>
          <a:p>
            <a:pPr marL="154647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员工成本计划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229396" y="4579442"/>
            <a:ext cx="133438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8" name="object 148"/>
          <p:cNvSpPr txBox="1"/>
          <p:nvPr/>
        </p:nvSpPr>
        <p:spPr>
          <a:xfrm>
            <a:off x="4134865" y="4579442"/>
            <a:ext cx="103759" cy="2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9" name="object 149"/>
          <p:cNvSpPr txBox="1"/>
          <p:nvPr/>
        </p:nvSpPr>
        <p:spPr>
          <a:xfrm>
            <a:off x="4238625" y="4579442"/>
            <a:ext cx="1795399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220852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培训管理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021323" y="4579442"/>
            <a:ext cx="114426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1" name="object 151"/>
          <p:cNvSpPr txBox="1"/>
          <p:nvPr/>
        </p:nvSpPr>
        <p:spPr>
          <a:xfrm>
            <a:off x="6135751" y="4579442"/>
            <a:ext cx="103632" cy="2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2" name="object 152"/>
          <p:cNvSpPr txBox="1"/>
          <p:nvPr/>
        </p:nvSpPr>
        <p:spPr>
          <a:xfrm>
            <a:off x="6239383" y="4579442"/>
            <a:ext cx="1795399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00"/>
              </a:lnSpc>
              <a:spcBef>
                <a:spcPts val="7"/>
              </a:spcBef>
            </a:pPr>
            <a:endParaRPr sz="500"/>
          </a:p>
          <a:p>
            <a:pPr marL="237870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激励管理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8022081" y="4579442"/>
            <a:ext cx="114426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4" name="object 154"/>
          <p:cNvSpPr txBox="1"/>
          <p:nvPr/>
        </p:nvSpPr>
        <p:spPr>
          <a:xfrm>
            <a:off x="8136508" y="4579442"/>
            <a:ext cx="103759" cy="2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5" name="object 155"/>
          <p:cNvSpPr txBox="1"/>
          <p:nvPr/>
        </p:nvSpPr>
        <p:spPr>
          <a:xfrm>
            <a:off x="8240268" y="4579442"/>
            <a:ext cx="1795399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66801">
              <a:lnSpc>
                <a:spcPct val="122899"/>
              </a:lnSpc>
            </a:pPr>
            <a:r>
              <a:rPr dirty="0" smtClean="0" sz="1200">
                <a:latin typeface=""/>
                <a:cs typeface=""/>
              </a:rPr>
              <a:t>国家</a:t>
            </a:r>
            <a:r>
              <a:rPr dirty="0" smtClean="0" sz="1200" spc="-264">
                <a:latin typeface=""/>
                <a:cs typeface="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/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地域部署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0022967" y="4579442"/>
            <a:ext cx="114300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7" name="object 157"/>
          <p:cNvSpPr txBox="1"/>
          <p:nvPr/>
        </p:nvSpPr>
        <p:spPr>
          <a:xfrm>
            <a:off x="10137267" y="4579442"/>
            <a:ext cx="103758" cy="2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8" name="object 158"/>
          <p:cNvSpPr txBox="1"/>
          <p:nvPr/>
        </p:nvSpPr>
        <p:spPr>
          <a:xfrm>
            <a:off x="10241026" y="4579442"/>
            <a:ext cx="1795399" cy="46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162432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问题解决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42988" y="4812791"/>
            <a:ext cx="105867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0" name="object 160"/>
          <p:cNvSpPr txBox="1"/>
          <p:nvPr/>
        </p:nvSpPr>
        <p:spPr>
          <a:xfrm>
            <a:off x="3948557" y="4812791"/>
            <a:ext cx="290067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1" name="object 161"/>
          <p:cNvSpPr txBox="1"/>
          <p:nvPr/>
        </p:nvSpPr>
        <p:spPr>
          <a:xfrm>
            <a:off x="6135751" y="4812791"/>
            <a:ext cx="103632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2" name="object 162"/>
          <p:cNvSpPr txBox="1"/>
          <p:nvPr/>
        </p:nvSpPr>
        <p:spPr>
          <a:xfrm>
            <a:off x="8136508" y="4812791"/>
            <a:ext cx="103759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3" name="object 163"/>
          <p:cNvSpPr txBox="1"/>
          <p:nvPr/>
        </p:nvSpPr>
        <p:spPr>
          <a:xfrm>
            <a:off x="10137267" y="4812791"/>
            <a:ext cx="103758" cy="235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4" name="object 164"/>
          <p:cNvSpPr txBox="1"/>
          <p:nvPr/>
        </p:nvSpPr>
        <p:spPr>
          <a:xfrm>
            <a:off x="342988" y="5047869"/>
            <a:ext cx="2019846" cy="96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65" name="object 165"/>
          <p:cNvSpPr txBox="1"/>
          <p:nvPr/>
        </p:nvSpPr>
        <p:spPr>
          <a:xfrm>
            <a:off x="3948557" y="5047869"/>
            <a:ext cx="2187193" cy="3699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6" name="object 166"/>
          <p:cNvSpPr txBox="1"/>
          <p:nvPr/>
        </p:nvSpPr>
        <p:spPr>
          <a:xfrm>
            <a:off x="6135751" y="5047869"/>
            <a:ext cx="2000757" cy="96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67" name="object 167"/>
          <p:cNvSpPr txBox="1"/>
          <p:nvPr/>
        </p:nvSpPr>
        <p:spPr>
          <a:xfrm>
            <a:off x="8136508" y="5047869"/>
            <a:ext cx="2000758" cy="96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68" name="object 168"/>
          <p:cNvSpPr txBox="1"/>
          <p:nvPr/>
        </p:nvSpPr>
        <p:spPr>
          <a:xfrm>
            <a:off x="10137267" y="5047869"/>
            <a:ext cx="1886457" cy="96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12"/>
              </a:spcBef>
            </a:pPr>
            <a:endParaRPr sz="750"/>
          </a:p>
        </p:txBody>
      </p:sp>
      <p:sp>
        <p:nvSpPr>
          <p:cNvPr id="169" name="object 169"/>
          <p:cNvSpPr txBox="1"/>
          <p:nvPr/>
        </p:nvSpPr>
        <p:spPr>
          <a:xfrm>
            <a:off x="342988" y="5144680"/>
            <a:ext cx="105867" cy="231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0" name="object 170"/>
          <p:cNvSpPr txBox="1"/>
          <p:nvPr/>
        </p:nvSpPr>
        <p:spPr>
          <a:xfrm>
            <a:off x="448856" y="5144680"/>
            <a:ext cx="1793239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33"/>
              </a:spcBef>
            </a:pPr>
            <a:endParaRPr sz="900"/>
          </a:p>
          <a:p>
            <a:pPr marL="143979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全面薪酬计划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2229396" y="5144680"/>
            <a:ext cx="133438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2" name="object 172"/>
          <p:cNvSpPr txBox="1"/>
          <p:nvPr/>
        </p:nvSpPr>
        <p:spPr>
          <a:xfrm>
            <a:off x="6135751" y="5144680"/>
            <a:ext cx="103632" cy="231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3" name="object 173"/>
          <p:cNvSpPr txBox="1"/>
          <p:nvPr/>
        </p:nvSpPr>
        <p:spPr>
          <a:xfrm>
            <a:off x="6239383" y="5144680"/>
            <a:ext cx="1795399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35"/>
              </a:spcBef>
            </a:pPr>
            <a:endParaRPr sz="550"/>
          </a:p>
          <a:p>
            <a:pPr marL="237870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福利管理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8022081" y="5144680"/>
            <a:ext cx="114426" cy="231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5" name="object 175"/>
          <p:cNvSpPr txBox="1"/>
          <p:nvPr/>
        </p:nvSpPr>
        <p:spPr>
          <a:xfrm>
            <a:off x="8136508" y="5144680"/>
            <a:ext cx="103759" cy="231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6" name="object 176"/>
          <p:cNvSpPr txBox="1"/>
          <p:nvPr/>
        </p:nvSpPr>
        <p:spPr>
          <a:xfrm>
            <a:off x="8240268" y="5144680"/>
            <a:ext cx="1795399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35"/>
              </a:spcBef>
            </a:pPr>
            <a:endParaRPr sz="550"/>
          </a:p>
          <a:p>
            <a:pPr marL="56133">
              <a:lnSpc>
                <a:spcPct val="122899"/>
              </a:lnSpc>
            </a:pPr>
            <a:r>
              <a:rPr dirty="0" smtClean="0" sz="1200">
                <a:latin typeface=""/>
                <a:cs typeface=""/>
              </a:rPr>
              <a:t>离职</a:t>
            </a:r>
            <a:r>
              <a:rPr dirty="0" smtClean="0" sz="1200" spc="-264">
                <a:latin typeface=""/>
                <a:cs typeface="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/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"/>
                <a:cs typeface=""/>
              </a:rPr>
              <a:t>退休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022967" y="5144680"/>
            <a:ext cx="114300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8" name="object 178"/>
          <p:cNvSpPr txBox="1"/>
          <p:nvPr/>
        </p:nvSpPr>
        <p:spPr>
          <a:xfrm>
            <a:off x="10137267" y="5144680"/>
            <a:ext cx="103758" cy="231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9" name="object 179"/>
          <p:cNvSpPr txBox="1"/>
          <p:nvPr/>
        </p:nvSpPr>
        <p:spPr>
          <a:xfrm>
            <a:off x="10241026" y="5144680"/>
            <a:ext cx="1795399" cy="46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35"/>
              </a:spcBef>
            </a:pPr>
            <a:endParaRPr sz="550"/>
          </a:p>
          <a:p>
            <a:pPr marL="81915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员工数据管理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2362835" y="5308219"/>
            <a:ext cx="88900" cy="109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13"/>
              </a:spcBef>
            </a:pPr>
            <a:endParaRPr sz="850"/>
          </a:p>
        </p:txBody>
      </p:sp>
      <p:sp>
        <p:nvSpPr>
          <p:cNvPr id="181" name="object 181"/>
          <p:cNvSpPr txBox="1"/>
          <p:nvPr/>
        </p:nvSpPr>
        <p:spPr>
          <a:xfrm>
            <a:off x="342988" y="5376545"/>
            <a:ext cx="105867" cy="234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2" name="object 182"/>
          <p:cNvSpPr txBox="1"/>
          <p:nvPr/>
        </p:nvSpPr>
        <p:spPr>
          <a:xfrm>
            <a:off x="6135751" y="5376545"/>
            <a:ext cx="103632" cy="234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3" name="object 183"/>
          <p:cNvSpPr txBox="1"/>
          <p:nvPr/>
        </p:nvSpPr>
        <p:spPr>
          <a:xfrm>
            <a:off x="8022081" y="5376545"/>
            <a:ext cx="218185" cy="234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4" name="object 184"/>
          <p:cNvSpPr txBox="1"/>
          <p:nvPr/>
        </p:nvSpPr>
        <p:spPr>
          <a:xfrm>
            <a:off x="10137267" y="5376545"/>
            <a:ext cx="103758" cy="234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5" name="object 185"/>
          <p:cNvSpPr txBox="1"/>
          <p:nvPr/>
        </p:nvSpPr>
        <p:spPr>
          <a:xfrm>
            <a:off x="2362835" y="5417820"/>
            <a:ext cx="3772916" cy="296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6" name="object 186"/>
          <p:cNvSpPr txBox="1"/>
          <p:nvPr/>
        </p:nvSpPr>
        <p:spPr>
          <a:xfrm>
            <a:off x="342988" y="5611520"/>
            <a:ext cx="2019846" cy="102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6"/>
              </a:spcBef>
            </a:pPr>
            <a:endParaRPr sz="800"/>
          </a:p>
        </p:txBody>
      </p:sp>
      <p:sp>
        <p:nvSpPr>
          <p:cNvPr id="187" name="object 187"/>
          <p:cNvSpPr txBox="1"/>
          <p:nvPr/>
        </p:nvSpPr>
        <p:spPr>
          <a:xfrm>
            <a:off x="6135751" y="5611520"/>
            <a:ext cx="4001516" cy="102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6"/>
              </a:spcBef>
            </a:pPr>
            <a:endParaRPr sz="800"/>
          </a:p>
        </p:txBody>
      </p:sp>
      <p:sp>
        <p:nvSpPr>
          <p:cNvPr id="188" name="object 188"/>
          <p:cNvSpPr txBox="1"/>
          <p:nvPr/>
        </p:nvSpPr>
        <p:spPr>
          <a:xfrm>
            <a:off x="10137267" y="5611520"/>
            <a:ext cx="1886457" cy="102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6"/>
              </a:spcBef>
            </a:pPr>
            <a:endParaRPr sz="800"/>
          </a:p>
        </p:txBody>
      </p:sp>
      <p:sp>
        <p:nvSpPr>
          <p:cNvPr id="189" name="object 189"/>
          <p:cNvSpPr txBox="1"/>
          <p:nvPr/>
        </p:nvSpPr>
        <p:spPr>
          <a:xfrm>
            <a:off x="342988" y="5713945"/>
            <a:ext cx="105867" cy="22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0" name="object 190"/>
          <p:cNvSpPr txBox="1"/>
          <p:nvPr/>
        </p:nvSpPr>
        <p:spPr>
          <a:xfrm>
            <a:off x="448856" y="5713945"/>
            <a:ext cx="1793239" cy="462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750"/>
              </a:lnSpc>
              <a:spcBef>
                <a:spcPts val="42"/>
              </a:spcBef>
            </a:pPr>
            <a:endParaRPr sz="750"/>
          </a:p>
          <a:p>
            <a:pPr marL="161048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继任者计划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229396" y="5713945"/>
            <a:ext cx="133438" cy="415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2" name="object 192"/>
          <p:cNvSpPr txBox="1"/>
          <p:nvPr/>
        </p:nvSpPr>
        <p:spPr>
          <a:xfrm>
            <a:off x="2362835" y="5713945"/>
            <a:ext cx="95250" cy="307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3" name="object 193"/>
          <p:cNvSpPr txBox="1"/>
          <p:nvPr/>
        </p:nvSpPr>
        <p:spPr>
          <a:xfrm>
            <a:off x="2458085" y="5713945"/>
            <a:ext cx="1793239" cy="4723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9219">
              <a:lnSpc>
                <a:spcPct val="122899"/>
              </a:lnSpc>
              <a:spcBef>
                <a:spcPts val="55"/>
              </a:spcBef>
            </a:pPr>
            <a:r>
              <a:rPr dirty="0" smtClean="0" sz="1200" spc="0">
                <a:latin typeface=""/>
                <a:cs typeface=""/>
              </a:rPr>
              <a:t>录用活动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4238625" y="5713945"/>
            <a:ext cx="1897126" cy="22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5" name="object 195"/>
          <p:cNvSpPr txBox="1"/>
          <p:nvPr/>
        </p:nvSpPr>
        <p:spPr>
          <a:xfrm>
            <a:off x="6135751" y="5713945"/>
            <a:ext cx="103632" cy="22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6" name="object 196"/>
          <p:cNvSpPr txBox="1"/>
          <p:nvPr/>
        </p:nvSpPr>
        <p:spPr>
          <a:xfrm>
            <a:off x="6239383" y="5713945"/>
            <a:ext cx="1795399" cy="462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5"/>
              </a:spcBef>
            </a:pPr>
            <a:endParaRPr sz="550"/>
          </a:p>
          <a:p>
            <a:pPr marL="237870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工薪发放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8022081" y="5713945"/>
            <a:ext cx="2115184" cy="22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8" name="object 198"/>
          <p:cNvSpPr txBox="1"/>
          <p:nvPr/>
        </p:nvSpPr>
        <p:spPr>
          <a:xfrm>
            <a:off x="10137267" y="5713945"/>
            <a:ext cx="103758" cy="22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9" name="object 199"/>
          <p:cNvSpPr txBox="1"/>
          <p:nvPr/>
        </p:nvSpPr>
        <p:spPr>
          <a:xfrm>
            <a:off x="10241026" y="5713945"/>
            <a:ext cx="1795399" cy="462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550"/>
              </a:lnSpc>
              <a:spcBef>
                <a:spcPts val="41"/>
              </a:spcBef>
            </a:pPr>
            <a:endParaRPr sz="550"/>
          </a:p>
          <a:p>
            <a:pPr marL="75565">
              <a:lnSpc>
                <a:spcPct val="122899"/>
              </a:lnSpc>
            </a:pPr>
            <a:r>
              <a:rPr dirty="0" smtClean="0" sz="1200" spc="0">
                <a:latin typeface=""/>
                <a:cs typeface=""/>
              </a:rPr>
              <a:t>工时考勤流程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127038" y="5940209"/>
            <a:ext cx="321818" cy="24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1" name="object 201"/>
          <p:cNvSpPr txBox="1"/>
          <p:nvPr/>
        </p:nvSpPr>
        <p:spPr>
          <a:xfrm>
            <a:off x="4238625" y="5940209"/>
            <a:ext cx="2000758" cy="24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2" name="object 202"/>
          <p:cNvSpPr txBox="1"/>
          <p:nvPr/>
        </p:nvSpPr>
        <p:spPr>
          <a:xfrm>
            <a:off x="8022081" y="5940209"/>
            <a:ext cx="2218943" cy="23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3" name="object 203"/>
          <p:cNvSpPr txBox="1"/>
          <p:nvPr/>
        </p:nvSpPr>
        <p:spPr>
          <a:xfrm>
            <a:off x="2362835" y="6021196"/>
            <a:ext cx="95250" cy="107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0"/>
              </a:spcBef>
            </a:pPr>
            <a:endParaRPr sz="850"/>
          </a:p>
        </p:txBody>
      </p:sp>
      <p:sp>
        <p:nvSpPr>
          <p:cNvPr id="204" name="object 204"/>
          <p:cNvSpPr txBox="1"/>
          <p:nvPr/>
        </p:nvSpPr>
        <p:spPr>
          <a:xfrm>
            <a:off x="2229396" y="6129172"/>
            <a:ext cx="228688" cy="47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9756139" y="274688"/>
            <a:ext cx="1928749" cy="868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04876" y="0"/>
            <a:ext cx="11585448" cy="1143253"/>
          </a:xfrm>
          <a:custGeom>
            <a:avLst/>
            <a:gdLst/>
            <a:ahLst/>
            <a:cxnLst/>
            <a:rect l="l" t="t" r="r" b="b"/>
            <a:pathLst>
              <a:path w="11585448" h="1143253">
                <a:moveTo>
                  <a:pt x="0" y="1143253"/>
                </a:moveTo>
                <a:lnTo>
                  <a:pt x="11585448" y="1143253"/>
                </a:lnTo>
                <a:lnTo>
                  <a:pt x="11585448" y="0"/>
                </a:lnTo>
                <a:lnTo>
                  <a:pt x="0" y="0"/>
                </a:lnTo>
                <a:lnTo>
                  <a:pt x="0" y="1143253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756139" y="274370"/>
            <a:ext cx="1928368" cy="868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4" y="1114043"/>
            <a:ext cx="10233660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298191" y="1577339"/>
            <a:ext cx="3616452" cy="624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438899" y="1577339"/>
            <a:ext cx="361797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062227" y="2029967"/>
            <a:ext cx="10233660" cy="1551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328672" y="2493263"/>
            <a:ext cx="3616452" cy="624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414516" y="2493263"/>
            <a:ext cx="3616451" cy="6248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75944" y="2985516"/>
            <a:ext cx="10233660" cy="1551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313432" y="3448811"/>
            <a:ext cx="3617976" cy="6248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455663" y="3448811"/>
            <a:ext cx="3616451" cy="6248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65276" y="3970020"/>
            <a:ext cx="10233660" cy="1551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02763" y="4433315"/>
            <a:ext cx="3616452" cy="6263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443472" y="4433315"/>
            <a:ext cx="3617976" cy="6263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066800" y="4942332"/>
            <a:ext cx="10233660" cy="15514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354579" y="5405627"/>
            <a:ext cx="3617976" cy="6248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396228" y="5405627"/>
            <a:ext cx="3616452" cy="6248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1302" y="129309"/>
            <a:ext cx="4371111" cy="807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FFFFFF"/>
                </a:solidFill>
                <a:latin typeface=""/>
                <a:cs typeface=""/>
              </a:rPr>
              <a:t>方法论二：切入点法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360"/>
              </a:lnSpc>
              <a:spcBef>
                <a:spcPts val="23"/>
              </a:spcBef>
            </a:pPr>
            <a:r>
              <a:rPr dirty="0" smtClean="0" baseline="-4843" sz="4200" spc="9">
                <a:solidFill>
                  <a:srgbClr val="FFFFFF"/>
                </a:solidFill>
                <a:latin typeface=""/>
                <a:cs typeface=""/>
              </a:rPr>
              <a:t>寻找切入点</a:t>
            </a:r>
            <a:r>
              <a:rPr dirty="0" smtClean="0" baseline="-4843" sz="4200" spc="14">
                <a:solidFill>
                  <a:srgbClr val="FFFFFF"/>
                </a:solidFill>
                <a:latin typeface=""/>
                <a:cs typeface=""/>
              </a:rPr>
              <a:t>，</a:t>
            </a:r>
            <a:r>
              <a:rPr dirty="0" smtClean="0" baseline="-4843" sz="4200" spc="9">
                <a:solidFill>
                  <a:srgbClr val="FFFFFF"/>
                </a:solidFill>
                <a:latin typeface=""/>
                <a:cs typeface=""/>
              </a:rPr>
              <a:t>获取早期收益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7045" y="1705038"/>
            <a:ext cx="22174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从组织洞察切入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21042" y="1705038"/>
            <a:ext cx="19126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走向组织管控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04489" y="2621851"/>
            <a:ext cx="25222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从岗位标准化切入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8568" y="2621851"/>
            <a:ext cx="282976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走向职位序列专业化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42920" y="3577399"/>
            <a:ext cx="22174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从员工服务切入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32117" y="3577399"/>
            <a:ext cx="25222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走向人事职能转变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31617" y="4562530"/>
            <a:ext cx="221959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从专家网络切入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20814" y="4562530"/>
            <a:ext cx="252470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走向职能共享中心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79267" y="5534240"/>
            <a:ext cx="28270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从统一报表口径切入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20281" y="5534240"/>
            <a:ext cx="28270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0">
                <a:solidFill>
                  <a:srgbClr val="FFFFFF"/>
                </a:solidFill>
                <a:latin typeface=""/>
                <a:cs typeface=""/>
              </a:rPr>
              <a:t>走向流程统一和贯彻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1379" y="5074869"/>
            <a:ext cx="2754503" cy="1273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3212" marR="833237" indent="60960" algn="just">
              <a:lnSpc>
                <a:spcPts val="2507"/>
              </a:lnSpc>
              <a:spcBef>
                <a:spcPts val="409"/>
              </a:spcBef>
            </a:pPr>
            <a:r>
              <a:rPr dirty="0" smtClean="0" sz="1700" spc="9">
                <a:solidFill>
                  <a:srgbClr val="FFC000"/>
                </a:solidFill>
                <a:latin typeface=""/>
                <a:cs typeface=""/>
              </a:rPr>
              <a:t>基本</a:t>
            </a:r>
            <a:r>
              <a:rPr dirty="0" smtClean="0" sz="1700" spc="4" b="1">
                <a:solidFill>
                  <a:srgbClr val="FFC000"/>
                </a:solidFill>
                <a:latin typeface="Arial"/>
                <a:cs typeface="Arial"/>
              </a:rPr>
              <a:t>HR</a:t>
            </a:r>
            <a:r>
              <a:rPr dirty="0" smtClean="0" sz="1700" spc="9">
                <a:solidFill>
                  <a:srgbClr val="FFC000"/>
                </a:solidFill>
                <a:latin typeface=""/>
                <a:cs typeface=""/>
              </a:rPr>
              <a:t>业务</a:t>
            </a:r>
            <a:r>
              <a:rPr dirty="0" smtClean="0" sz="1700" spc="9">
                <a:solidFill>
                  <a:srgbClr val="FFC000"/>
                </a:solidFill>
                <a:latin typeface=""/>
                <a:cs typeface=""/>
              </a:rPr>
              <a:t> </a:t>
            </a:r>
            <a:endParaRPr sz="1700">
              <a:latin typeface="宋体"/>
              <a:cs typeface="宋体"/>
            </a:endParaRPr>
          </a:p>
          <a:p>
            <a:pPr marL="553212" marR="833237" algn="just">
              <a:lnSpc>
                <a:spcPts val="2507"/>
              </a:lnSpc>
              <a:spcBef>
                <a:spcPts val="481"/>
              </a:spcBef>
            </a:pPr>
            <a:r>
              <a:rPr dirty="0" smtClean="0" sz="1700" spc="9">
                <a:solidFill>
                  <a:srgbClr val="FFFFFF"/>
                </a:solidFill>
                <a:latin typeface=""/>
                <a:cs typeface=""/>
              </a:rPr>
              <a:t>降低运营成本</a:t>
            </a:r>
            <a:r>
              <a:rPr dirty="0" smtClean="0" sz="1700" spc="9">
                <a:solidFill>
                  <a:srgbClr val="FFFFFF"/>
                </a:solidFill>
                <a:latin typeface=""/>
                <a:cs typeface=""/>
              </a:rPr>
              <a:t> </a:t>
            </a:r>
            <a:endParaRPr sz="1700">
              <a:latin typeface="宋体"/>
              <a:cs typeface="宋体"/>
            </a:endParaRPr>
          </a:p>
          <a:p>
            <a:pPr marL="553212" marR="833237" algn="just">
              <a:lnSpc>
                <a:spcPts val="2507"/>
              </a:lnSpc>
              <a:spcBef>
                <a:spcPts val="481"/>
              </a:spcBef>
            </a:pPr>
            <a:r>
              <a:rPr dirty="0" smtClean="0" sz="1700" spc="9">
                <a:solidFill>
                  <a:srgbClr val="FFFFFF"/>
                </a:solidFill>
                <a:latin typeface=""/>
                <a:cs typeface=""/>
              </a:rPr>
              <a:t>提高服务质量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9251" y="3768089"/>
            <a:ext cx="2792603" cy="1279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2887" marR="716910" algn="ctr">
              <a:lnSpc>
                <a:spcPct val="122899"/>
              </a:lnSpc>
              <a:spcBef>
                <a:spcPts val="480"/>
              </a:spcBef>
            </a:pPr>
            <a:r>
              <a:rPr dirty="0" smtClean="0" sz="2100" spc="9">
                <a:solidFill>
                  <a:srgbClr val="FFC000"/>
                </a:solidFill>
                <a:latin typeface=""/>
                <a:cs typeface=""/>
              </a:rPr>
              <a:t>全面</a:t>
            </a:r>
            <a:r>
              <a:rPr dirty="0" smtClean="0" sz="2100" spc="-4" b="1">
                <a:solidFill>
                  <a:srgbClr val="FFC000"/>
                </a:solidFill>
                <a:latin typeface="Arial"/>
                <a:cs typeface="Arial"/>
              </a:rPr>
              <a:t>HR</a:t>
            </a:r>
            <a:r>
              <a:rPr dirty="0" smtClean="0" sz="2100" spc="9">
                <a:solidFill>
                  <a:srgbClr val="FFC000"/>
                </a:solidFill>
                <a:latin typeface=""/>
                <a:cs typeface=""/>
              </a:rPr>
              <a:t>业务</a:t>
            </a:r>
            <a:endParaRPr sz="2100">
              <a:latin typeface="宋体"/>
              <a:cs typeface="宋体"/>
            </a:endParaRPr>
          </a:p>
          <a:p>
            <a:pPr marL="171699" marR="355722" algn="ctr">
              <a:lnSpc>
                <a:spcPct val="122899"/>
              </a:lnSpc>
              <a:spcBef>
                <a:spcPts val="898"/>
              </a:spcBef>
            </a:pPr>
            <a:r>
              <a:rPr dirty="0" smtClean="0" sz="1700" spc="9">
                <a:solidFill>
                  <a:srgbClr val="FFFFFF"/>
                </a:solidFill>
                <a:latin typeface=""/>
                <a:cs typeface=""/>
              </a:rPr>
              <a:t>人力资源领域投资收益</a:t>
            </a:r>
            <a:endParaRPr sz="1700">
              <a:latin typeface="宋体"/>
              <a:cs typeface="宋体"/>
            </a:endParaRPr>
          </a:p>
          <a:p>
            <a:pPr marL="833122" marR="1017145" algn="ctr">
              <a:lnSpc>
                <a:spcPts val="1960"/>
              </a:lnSpc>
              <a:spcBef>
                <a:spcPts val="98"/>
              </a:spcBef>
            </a:pPr>
            <a:r>
              <a:rPr dirty="0" smtClean="0" baseline="-3988" sz="2550" spc="9">
                <a:solidFill>
                  <a:srgbClr val="FFFFFF"/>
                </a:solidFill>
                <a:latin typeface=""/>
                <a:cs typeface=""/>
              </a:rPr>
              <a:t>的最大化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2004" y="2426334"/>
            <a:ext cx="2837053" cy="13657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8432" marR="693415" algn="ctr">
              <a:lnSpc>
                <a:spcPct val="122899"/>
              </a:lnSpc>
              <a:spcBef>
                <a:spcPts val="254"/>
              </a:spcBef>
            </a:pPr>
            <a:r>
              <a:rPr dirty="0" smtClean="0" sz="2100" spc="9">
                <a:solidFill>
                  <a:srgbClr val="FFC000"/>
                </a:solidFill>
                <a:latin typeface=""/>
                <a:cs typeface=""/>
              </a:rPr>
              <a:t>战略业务伙伴</a:t>
            </a:r>
            <a:endParaRPr sz="2100">
              <a:latin typeface="宋体"/>
              <a:cs typeface="宋体"/>
            </a:endParaRPr>
          </a:p>
          <a:p>
            <a:pPr marL="819134" marR="1064117" algn="ctr">
              <a:lnSpc>
                <a:spcPct val="122899"/>
              </a:lnSpc>
              <a:spcBef>
                <a:spcPts val="582"/>
              </a:spcBef>
            </a:pP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创造未来</a:t>
            </a:r>
            <a:endParaRPr sz="1700">
              <a:latin typeface="宋体"/>
              <a:cs typeface="宋体"/>
            </a:endParaRPr>
          </a:p>
          <a:p>
            <a:pPr marL="59563" marR="271213" indent="181355">
              <a:lnSpc>
                <a:spcPts val="2240"/>
              </a:lnSpc>
              <a:spcBef>
                <a:spcPts val="117"/>
              </a:spcBef>
            </a:pPr>
            <a:r>
              <a:rPr dirty="0" smtClean="0" sz="1700" spc="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流程和系</a:t>
            </a:r>
            <a:r>
              <a:rPr dirty="0" smtClean="0" sz="1700" spc="-9">
                <a:solidFill>
                  <a:srgbClr val="FFFFFF"/>
                </a:solidFill>
                <a:latin typeface=""/>
                <a:cs typeface=""/>
              </a:rPr>
              <a:t>统</a:t>
            </a: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与企</a:t>
            </a:r>
            <a:r>
              <a:rPr dirty="0" smtClean="0" sz="1700" spc="-9">
                <a:solidFill>
                  <a:srgbClr val="FFFFFF"/>
                </a:solidFill>
                <a:latin typeface=""/>
                <a:cs typeface=""/>
              </a:rPr>
              <a:t>业</a:t>
            </a: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其</a:t>
            </a: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 </a:t>
            </a:r>
            <a:r>
              <a:rPr dirty="0" smtClean="0" sz="1700" spc="0">
                <a:solidFill>
                  <a:srgbClr val="FFFFFF"/>
                </a:solidFill>
                <a:latin typeface=""/>
                <a:cs typeface=""/>
              </a:rPr>
              <a:t>他业务充分集成</a:t>
            </a:r>
            <a:r>
              <a:rPr dirty="0" smtClean="0" sz="1900" spc="0">
                <a:solidFill>
                  <a:srgbClr val="FFFFFF"/>
                </a:solidFill>
                <a:latin typeface=""/>
                <a:cs typeface="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34035" y="1297343"/>
            <a:ext cx="11333480" cy="5192268"/>
          </a:xfrm>
          <a:custGeom>
            <a:avLst/>
            <a:gdLst/>
            <a:ahLst/>
            <a:cxnLst/>
            <a:rect l="l" t="t" r="r" b="b"/>
            <a:pathLst>
              <a:path w="11333480" h="5192268">
                <a:moveTo>
                  <a:pt x="0" y="5192268"/>
                </a:moveTo>
                <a:lnTo>
                  <a:pt x="11333480" y="5192268"/>
                </a:lnTo>
                <a:lnTo>
                  <a:pt x="11333480" y="0"/>
                </a:lnTo>
                <a:lnTo>
                  <a:pt x="0" y="0"/>
                </a:lnTo>
                <a:lnTo>
                  <a:pt x="0" y="5192268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4035" y="1297343"/>
            <a:ext cx="11333480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4985" y="1278293"/>
            <a:ext cx="11371580" cy="5230368"/>
          </a:xfrm>
          <a:custGeom>
            <a:avLst/>
            <a:gdLst/>
            <a:ahLst/>
            <a:cxnLst/>
            <a:rect l="l" t="t" r="r" b="b"/>
            <a:pathLst>
              <a:path w="11371580" h="5230367">
                <a:moveTo>
                  <a:pt x="0" y="5230368"/>
                </a:moveTo>
                <a:lnTo>
                  <a:pt x="11371580" y="5230368"/>
                </a:lnTo>
                <a:lnTo>
                  <a:pt x="11371580" y="0"/>
                </a:lnTo>
                <a:lnTo>
                  <a:pt x="0" y="0"/>
                </a:lnTo>
                <a:lnTo>
                  <a:pt x="0" y="523036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169533" y="5030406"/>
            <a:ext cx="4225924" cy="273113"/>
          </a:xfrm>
          <a:custGeom>
            <a:avLst/>
            <a:gdLst/>
            <a:ahLst/>
            <a:cxnLst/>
            <a:rect l="l" t="t" r="r" b="b"/>
            <a:pathLst>
              <a:path w="4225925" h="273113">
                <a:moveTo>
                  <a:pt x="0" y="273113"/>
                </a:moveTo>
                <a:lnTo>
                  <a:pt x="4225924" y="273113"/>
                </a:lnTo>
                <a:lnTo>
                  <a:pt x="4225924" y="0"/>
                </a:lnTo>
                <a:lnTo>
                  <a:pt x="0" y="0"/>
                </a:lnTo>
                <a:lnTo>
                  <a:pt x="0" y="273113"/>
                </a:lnTo>
                <a:close/>
              </a:path>
            </a:pathLst>
          </a:custGeom>
          <a:solidFill>
            <a:srgbClr val="46B1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395585" y="5030406"/>
            <a:ext cx="1342263" cy="273113"/>
          </a:xfrm>
          <a:custGeom>
            <a:avLst/>
            <a:gdLst/>
            <a:ahLst/>
            <a:cxnLst/>
            <a:rect l="l" t="t" r="r" b="b"/>
            <a:pathLst>
              <a:path w="1342263" h="273113">
                <a:moveTo>
                  <a:pt x="0" y="273113"/>
                </a:moveTo>
                <a:lnTo>
                  <a:pt x="1342263" y="273113"/>
                </a:lnTo>
                <a:lnTo>
                  <a:pt x="1342263" y="0"/>
                </a:lnTo>
                <a:lnTo>
                  <a:pt x="0" y="0"/>
                </a:lnTo>
                <a:lnTo>
                  <a:pt x="0" y="273113"/>
                </a:lnTo>
                <a:close/>
              </a:path>
            </a:pathLst>
          </a:custGeom>
          <a:solidFill>
            <a:srgbClr val="46B1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169533" y="5303456"/>
            <a:ext cx="4225924" cy="273113"/>
          </a:xfrm>
          <a:custGeom>
            <a:avLst/>
            <a:gdLst/>
            <a:ahLst/>
            <a:cxnLst/>
            <a:rect l="l" t="t" r="r" b="b"/>
            <a:pathLst>
              <a:path w="4225925" h="273113">
                <a:moveTo>
                  <a:pt x="0" y="273113"/>
                </a:moveTo>
                <a:lnTo>
                  <a:pt x="4225924" y="273113"/>
                </a:lnTo>
                <a:lnTo>
                  <a:pt x="4225924" y="0"/>
                </a:lnTo>
                <a:lnTo>
                  <a:pt x="0" y="0"/>
                </a:lnTo>
                <a:lnTo>
                  <a:pt x="0" y="273113"/>
                </a:lnTo>
                <a:close/>
              </a:path>
            </a:pathLst>
          </a:custGeom>
          <a:solidFill>
            <a:srgbClr val="CAD5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0395585" y="5303456"/>
            <a:ext cx="1342263" cy="273113"/>
          </a:xfrm>
          <a:custGeom>
            <a:avLst/>
            <a:gdLst/>
            <a:ahLst/>
            <a:cxnLst/>
            <a:rect l="l" t="t" r="r" b="b"/>
            <a:pathLst>
              <a:path w="1342263" h="273113">
                <a:moveTo>
                  <a:pt x="0" y="273113"/>
                </a:moveTo>
                <a:lnTo>
                  <a:pt x="1342263" y="273113"/>
                </a:lnTo>
                <a:lnTo>
                  <a:pt x="1342263" y="0"/>
                </a:lnTo>
                <a:lnTo>
                  <a:pt x="0" y="0"/>
                </a:lnTo>
                <a:lnTo>
                  <a:pt x="0" y="273113"/>
                </a:lnTo>
                <a:close/>
              </a:path>
            </a:pathLst>
          </a:custGeom>
          <a:solidFill>
            <a:srgbClr val="CAD5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69533" y="5576595"/>
            <a:ext cx="4225924" cy="785990"/>
          </a:xfrm>
          <a:custGeom>
            <a:avLst/>
            <a:gdLst/>
            <a:ahLst/>
            <a:cxnLst/>
            <a:rect l="l" t="t" r="r" b="b"/>
            <a:pathLst>
              <a:path w="4225925" h="785990">
                <a:moveTo>
                  <a:pt x="0" y="785990"/>
                </a:moveTo>
                <a:lnTo>
                  <a:pt x="4225924" y="785990"/>
                </a:lnTo>
                <a:lnTo>
                  <a:pt x="4225924" y="0"/>
                </a:lnTo>
                <a:lnTo>
                  <a:pt x="0" y="0"/>
                </a:lnTo>
                <a:lnTo>
                  <a:pt x="0" y="785990"/>
                </a:lnTo>
                <a:close/>
              </a:path>
            </a:pathLst>
          </a:custGeom>
          <a:solidFill>
            <a:srgbClr val="E7EB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0395585" y="5576595"/>
            <a:ext cx="1342263" cy="785990"/>
          </a:xfrm>
          <a:custGeom>
            <a:avLst/>
            <a:gdLst/>
            <a:ahLst/>
            <a:cxnLst/>
            <a:rect l="l" t="t" r="r" b="b"/>
            <a:pathLst>
              <a:path w="1342263" h="785990">
                <a:moveTo>
                  <a:pt x="0" y="785990"/>
                </a:moveTo>
                <a:lnTo>
                  <a:pt x="1342263" y="785990"/>
                </a:lnTo>
                <a:lnTo>
                  <a:pt x="1342263" y="0"/>
                </a:lnTo>
                <a:lnTo>
                  <a:pt x="0" y="0"/>
                </a:lnTo>
                <a:lnTo>
                  <a:pt x="0" y="785990"/>
                </a:lnTo>
                <a:close/>
              </a:path>
            </a:pathLst>
          </a:custGeom>
          <a:solidFill>
            <a:srgbClr val="E7EB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163183" y="5303519"/>
            <a:ext cx="5581015" cy="0"/>
          </a:xfrm>
          <a:custGeom>
            <a:avLst/>
            <a:gdLst/>
            <a:ahLst/>
            <a:cxnLst/>
            <a:rect l="l" t="t" r="r" b="b"/>
            <a:pathLst>
              <a:path w="5581015" h="0">
                <a:moveTo>
                  <a:pt x="0" y="0"/>
                </a:moveTo>
                <a:lnTo>
                  <a:pt x="5581015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169533" y="5023993"/>
            <a:ext cx="0" cy="1344942"/>
          </a:xfrm>
          <a:custGeom>
            <a:avLst/>
            <a:gdLst/>
            <a:ahLst/>
            <a:cxnLst/>
            <a:rect l="l" t="t" r="r" b="b"/>
            <a:pathLst>
              <a:path w="0" h="1344942">
                <a:moveTo>
                  <a:pt x="0" y="0"/>
                </a:moveTo>
                <a:lnTo>
                  <a:pt x="0" y="134494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1737848" y="5023993"/>
            <a:ext cx="0" cy="1344942"/>
          </a:xfrm>
          <a:custGeom>
            <a:avLst/>
            <a:gdLst/>
            <a:ahLst/>
            <a:cxnLst/>
            <a:rect l="l" t="t" r="r" b="b"/>
            <a:pathLst>
              <a:path w="0" h="1344942">
                <a:moveTo>
                  <a:pt x="0" y="0"/>
                </a:moveTo>
                <a:lnTo>
                  <a:pt x="0" y="134494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991853" y="3780700"/>
            <a:ext cx="2777744" cy="1202016"/>
          </a:xfrm>
          <a:custGeom>
            <a:avLst/>
            <a:gdLst/>
            <a:ahLst/>
            <a:cxnLst/>
            <a:rect l="l" t="t" r="r" b="b"/>
            <a:pathLst>
              <a:path w="2777744" h="1202016">
                <a:moveTo>
                  <a:pt x="0" y="1202016"/>
                </a:moveTo>
                <a:lnTo>
                  <a:pt x="2777744" y="1202016"/>
                </a:lnTo>
                <a:lnTo>
                  <a:pt x="2777744" y="0"/>
                </a:lnTo>
                <a:lnTo>
                  <a:pt x="0" y="0"/>
                </a:lnTo>
                <a:lnTo>
                  <a:pt x="0" y="1202016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913495" y="3748925"/>
            <a:ext cx="1484122" cy="242938"/>
          </a:xfrm>
          <a:custGeom>
            <a:avLst/>
            <a:gdLst/>
            <a:ahLst/>
            <a:cxnLst/>
            <a:rect l="l" t="t" r="r" b="b"/>
            <a:pathLst>
              <a:path w="1484122" h="242938">
                <a:moveTo>
                  <a:pt x="0" y="242938"/>
                </a:moveTo>
                <a:lnTo>
                  <a:pt x="1484122" y="242938"/>
                </a:lnTo>
                <a:lnTo>
                  <a:pt x="1484122" y="0"/>
                </a:lnTo>
                <a:lnTo>
                  <a:pt x="0" y="0"/>
                </a:lnTo>
                <a:lnTo>
                  <a:pt x="0" y="242938"/>
                </a:lnTo>
                <a:close/>
              </a:path>
            </a:pathLst>
          </a:custGeom>
          <a:solidFill>
            <a:srgbClr val="46B1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0397616" y="3748925"/>
            <a:ext cx="597052" cy="242938"/>
          </a:xfrm>
          <a:custGeom>
            <a:avLst/>
            <a:gdLst/>
            <a:ahLst/>
            <a:cxnLst/>
            <a:rect l="l" t="t" r="r" b="b"/>
            <a:pathLst>
              <a:path w="597052" h="242938">
                <a:moveTo>
                  <a:pt x="0" y="242938"/>
                </a:moveTo>
                <a:lnTo>
                  <a:pt x="597052" y="242938"/>
                </a:lnTo>
                <a:lnTo>
                  <a:pt x="597052" y="0"/>
                </a:lnTo>
                <a:lnTo>
                  <a:pt x="0" y="0"/>
                </a:lnTo>
                <a:lnTo>
                  <a:pt x="0" y="242938"/>
                </a:lnTo>
                <a:close/>
              </a:path>
            </a:pathLst>
          </a:custGeom>
          <a:solidFill>
            <a:srgbClr val="84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0994771" y="3748925"/>
            <a:ext cx="732561" cy="242938"/>
          </a:xfrm>
          <a:custGeom>
            <a:avLst/>
            <a:gdLst/>
            <a:ahLst/>
            <a:cxnLst/>
            <a:rect l="l" t="t" r="r" b="b"/>
            <a:pathLst>
              <a:path w="732561" h="242938">
                <a:moveTo>
                  <a:pt x="0" y="242938"/>
                </a:moveTo>
                <a:lnTo>
                  <a:pt x="732561" y="242938"/>
                </a:lnTo>
                <a:lnTo>
                  <a:pt x="732561" y="0"/>
                </a:lnTo>
                <a:lnTo>
                  <a:pt x="0" y="0"/>
                </a:lnTo>
                <a:lnTo>
                  <a:pt x="0" y="242938"/>
                </a:lnTo>
                <a:close/>
              </a:path>
            </a:pathLst>
          </a:custGeom>
          <a:solidFill>
            <a:srgbClr val="84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991853" y="3991940"/>
            <a:ext cx="1405763" cy="1046403"/>
          </a:xfrm>
          <a:custGeom>
            <a:avLst/>
            <a:gdLst/>
            <a:ahLst/>
            <a:cxnLst/>
            <a:rect l="l" t="t" r="r" b="b"/>
            <a:pathLst>
              <a:path w="1405763" h="1046403">
                <a:moveTo>
                  <a:pt x="0" y="1046403"/>
                </a:moveTo>
                <a:lnTo>
                  <a:pt x="1405763" y="1046403"/>
                </a:lnTo>
                <a:lnTo>
                  <a:pt x="1405763" y="0"/>
                </a:lnTo>
                <a:lnTo>
                  <a:pt x="0" y="0"/>
                </a:lnTo>
                <a:lnTo>
                  <a:pt x="0" y="1046403"/>
                </a:lnTo>
                <a:close/>
              </a:path>
            </a:pathLst>
          </a:custGeom>
          <a:solidFill>
            <a:srgbClr val="CAD5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0397616" y="3991940"/>
            <a:ext cx="597052" cy="1046403"/>
          </a:xfrm>
          <a:custGeom>
            <a:avLst/>
            <a:gdLst/>
            <a:ahLst/>
            <a:cxnLst/>
            <a:rect l="l" t="t" r="r" b="b"/>
            <a:pathLst>
              <a:path w="597052" h="1046403">
                <a:moveTo>
                  <a:pt x="0" y="1046403"/>
                </a:moveTo>
                <a:lnTo>
                  <a:pt x="597052" y="1046403"/>
                </a:lnTo>
                <a:lnTo>
                  <a:pt x="597052" y="0"/>
                </a:lnTo>
                <a:lnTo>
                  <a:pt x="0" y="0"/>
                </a:lnTo>
                <a:lnTo>
                  <a:pt x="0" y="1046403"/>
                </a:lnTo>
                <a:close/>
              </a:path>
            </a:pathLst>
          </a:custGeom>
          <a:solidFill>
            <a:srgbClr val="CAD5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0994771" y="3991940"/>
            <a:ext cx="732561" cy="1046403"/>
          </a:xfrm>
          <a:custGeom>
            <a:avLst/>
            <a:gdLst/>
            <a:ahLst/>
            <a:cxnLst/>
            <a:rect l="l" t="t" r="r" b="b"/>
            <a:pathLst>
              <a:path w="732561" h="1046403">
                <a:moveTo>
                  <a:pt x="0" y="1046403"/>
                </a:moveTo>
                <a:lnTo>
                  <a:pt x="732561" y="1046403"/>
                </a:lnTo>
                <a:lnTo>
                  <a:pt x="732561" y="0"/>
                </a:lnTo>
                <a:lnTo>
                  <a:pt x="0" y="0"/>
                </a:lnTo>
                <a:lnTo>
                  <a:pt x="0" y="1046403"/>
                </a:lnTo>
                <a:close/>
              </a:path>
            </a:pathLst>
          </a:custGeom>
          <a:solidFill>
            <a:srgbClr val="CAD5E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0397616" y="3742562"/>
            <a:ext cx="0" cy="1302131"/>
          </a:xfrm>
          <a:custGeom>
            <a:avLst/>
            <a:gdLst/>
            <a:ahLst/>
            <a:cxnLst/>
            <a:rect l="l" t="t" r="r" b="b"/>
            <a:pathLst>
              <a:path w="0" h="1302130">
                <a:moveTo>
                  <a:pt x="0" y="0"/>
                </a:moveTo>
                <a:lnTo>
                  <a:pt x="0" y="130213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0994771" y="3742562"/>
            <a:ext cx="0" cy="1302131"/>
          </a:xfrm>
          <a:custGeom>
            <a:avLst/>
            <a:gdLst/>
            <a:ahLst/>
            <a:cxnLst/>
            <a:rect l="l" t="t" r="r" b="b"/>
            <a:pathLst>
              <a:path w="0" h="1302130">
                <a:moveTo>
                  <a:pt x="0" y="0"/>
                </a:moveTo>
                <a:lnTo>
                  <a:pt x="0" y="130213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991853" y="3991863"/>
            <a:ext cx="2741803" cy="0"/>
          </a:xfrm>
          <a:custGeom>
            <a:avLst/>
            <a:gdLst/>
            <a:ahLst/>
            <a:cxnLst/>
            <a:rect l="l" t="t" r="r" b="b"/>
            <a:pathLst>
              <a:path w="2741803" h="0">
                <a:moveTo>
                  <a:pt x="0" y="0"/>
                </a:moveTo>
                <a:lnTo>
                  <a:pt x="274180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913495" y="3742562"/>
            <a:ext cx="0" cy="25526"/>
          </a:xfrm>
          <a:custGeom>
            <a:avLst/>
            <a:gdLst/>
            <a:ahLst/>
            <a:cxnLst/>
            <a:rect l="l" t="t" r="r" b="b"/>
            <a:pathLst>
              <a:path w="0" h="25526">
                <a:moveTo>
                  <a:pt x="0" y="0"/>
                </a:moveTo>
                <a:lnTo>
                  <a:pt x="0" y="255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1727307" y="3742562"/>
            <a:ext cx="0" cy="1302131"/>
          </a:xfrm>
          <a:custGeom>
            <a:avLst/>
            <a:gdLst/>
            <a:ahLst/>
            <a:cxnLst/>
            <a:rect l="l" t="t" r="r" b="b"/>
            <a:pathLst>
              <a:path w="0" h="1302130">
                <a:moveTo>
                  <a:pt x="0" y="0"/>
                </a:moveTo>
                <a:lnTo>
                  <a:pt x="0" y="130213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421379" y="5074869"/>
            <a:ext cx="2754503" cy="1273429"/>
          </a:xfrm>
          <a:custGeom>
            <a:avLst/>
            <a:gdLst/>
            <a:ahLst/>
            <a:cxnLst/>
            <a:rect l="l" t="t" r="r" b="b"/>
            <a:pathLst>
              <a:path w="2754503" h="1273428">
                <a:moveTo>
                  <a:pt x="0" y="1273429"/>
                </a:moveTo>
                <a:lnTo>
                  <a:pt x="2754503" y="1273429"/>
                </a:lnTo>
                <a:lnTo>
                  <a:pt x="2754503" y="0"/>
                </a:lnTo>
                <a:lnTo>
                  <a:pt x="0" y="0"/>
                </a:lnTo>
                <a:lnTo>
                  <a:pt x="0" y="1273429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421379" y="5074869"/>
            <a:ext cx="2754503" cy="1273429"/>
          </a:xfrm>
          <a:custGeom>
            <a:avLst/>
            <a:gdLst/>
            <a:ahLst/>
            <a:cxnLst/>
            <a:rect l="l" t="t" r="r" b="b"/>
            <a:pathLst>
              <a:path w="2754503" h="1273428">
                <a:moveTo>
                  <a:pt x="0" y="1273429"/>
                </a:moveTo>
                <a:lnTo>
                  <a:pt x="2754503" y="1273429"/>
                </a:lnTo>
                <a:lnTo>
                  <a:pt x="2754503" y="0"/>
                </a:lnTo>
                <a:lnTo>
                  <a:pt x="0" y="0"/>
                </a:lnTo>
                <a:lnTo>
                  <a:pt x="0" y="1273429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99251" y="3768089"/>
            <a:ext cx="2792603" cy="1279779"/>
          </a:xfrm>
          <a:custGeom>
            <a:avLst/>
            <a:gdLst/>
            <a:ahLst/>
            <a:cxnLst/>
            <a:rect l="l" t="t" r="r" b="b"/>
            <a:pathLst>
              <a:path w="2792603" h="1279778">
                <a:moveTo>
                  <a:pt x="0" y="1279779"/>
                </a:moveTo>
                <a:lnTo>
                  <a:pt x="2792603" y="1279779"/>
                </a:lnTo>
                <a:lnTo>
                  <a:pt x="2792603" y="0"/>
                </a:lnTo>
                <a:lnTo>
                  <a:pt x="0" y="0"/>
                </a:lnTo>
                <a:lnTo>
                  <a:pt x="0" y="1279779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199251" y="3768089"/>
            <a:ext cx="2792603" cy="1279779"/>
          </a:xfrm>
          <a:custGeom>
            <a:avLst/>
            <a:gdLst/>
            <a:ahLst/>
            <a:cxnLst/>
            <a:rect l="l" t="t" r="r" b="b"/>
            <a:pathLst>
              <a:path w="2792603" h="1279778">
                <a:moveTo>
                  <a:pt x="0" y="1279779"/>
                </a:moveTo>
                <a:lnTo>
                  <a:pt x="2792603" y="1279779"/>
                </a:lnTo>
                <a:lnTo>
                  <a:pt x="2792603" y="0"/>
                </a:lnTo>
                <a:lnTo>
                  <a:pt x="0" y="0"/>
                </a:lnTo>
                <a:lnTo>
                  <a:pt x="0" y="127977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922003" y="2426334"/>
            <a:ext cx="2837053" cy="1295653"/>
          </a:xfrm>
          <a:custGeom>
            <a:avLst/>
            <a:gdLst/>
            <a:ahLst/>
            <a:cxnLst/>
            <a:rect l="l" t="t" r="r" b="b"/>
            <a:pathLst>
              <a:path w="2837053" h="1295653">
                <a:moveTo>
                  <a:pt x="0" y="1295653"/>
                </a:moveTo>
                <a:lnTo>
                  <a:pt x="2837053" y="1295653"/>
                </a:lnTo>
                <a:lnTo>
                  <a:pt x="2837053" y="0"/>
                </a:lnTo>
                <a:lnTo>
                  <a:pt x="0" y="0"/>
                </a:lnTo>
                <a:lnTo>
                  <a:pt x="0" y="1295653"/>
                </a:lnTo>
                <a:close/>
              </a:path>
            </a:pathLst>
          </a:custGeom>
          <a:solidFill>
            <a:srgbClr val="C2E4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922003" y="2426334"/>
            <a:ext cx="2837053" cy="1295653"/>
          </a:xfrm>
          <a:custGeom>
            <a:avLst/>
            <a:gdLst/>
            <a:ahLst/>
            <a:cxnLst/>
            <a:rect l="l" t="t" r="r" b="b"/>
            <a:pathLst>
              <a:path w="2837053" h="1295653">
                <a:moveTo>
                  <a:pt x="0" y="1295653"/>
                </a:moveTo>
                <a:lnTo>
                  <a:pt x="2837053" y="1295653"/>
                </a:lnTo>
                <a:lnTo>
                  <a:pt x="2837053" y="0"/>
                </a:lnTo>
                <a:lnTo>
                  <a:pt x="0" y="0"/>
                </a:lnTo>
                <a:lnTo>
                  <a:pt x="0" y="1295653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19506" y="306728"/>
            <a:ext cx="3401847" cy="807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-17">
                <a:latin typeface=""/>
                <a:cs typeface=""/>
              </a:rPr>
              <a:t>方法论三</a:t>
            </a:r>
            <a:r>
              <a:rPr dirty="0" smtClean="0" baseline="-3228" sz="4200" spc="-27">
                <a:latin typeface=""/>
                <a:cs typeface=""/>
              </a:rPr>
              <a:t>：</a:t>
            </a:r>
            <a:r>
              <a:rPr dirty="0" smtClean="0" baseline="-3228" sz="4200" spc="-594">
                <a:latin typeface=""/>
                <a:cs typeface=""/>
              </a:rPr>
              <a:t> </a:t>
            </a:r>
            <a:r>
              <a:rPr dirty="0" smtClean="0" baseline="-3228" sz="4200" spc="9">
                <a:latin typeface=""/>
                <a:cs typeface=""/>
              </a:rPr>
              <a:t>爬山图法</a:t>
            </a:r>
            <a:endParaRPr sz="2800">
              <a:latin typeface="宋体"/>
              <a:cs typeface="宋体"/>
            </a:endParaRPr>
          </a:p>
          <a:p>
            <a:pPr marL="12700" marR="53263">
              <a:lnSpc>
                <a:spcPts val="3360"/>
              </a:lnSpc>
              <a:spcBef>
                <a:spcPts val="23"/>
              </a:spcBef>
            </a:pPr>
            <a:r>
              <a:rPr dirty="0" smtClean="0" baseline="-4843" sz="4200" spc="9">
                <a:latin typeface=""/>
                <a:cs typeface=""/>
              </a:rPr>
              <a:t>最为传统的方式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79641" y="5800762"/>
            <a:ext cx="1580083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0"/>
              </a:lnSpc>
              <a:spcBef>
                <a:spcPts val="64"/>
              </a:spcBef>
            </a:pPr>
            <a:r>
              <a:rPr dirty="0" smtClean="0" baseline="3533" sz="1275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baseline="3410" sz="1275" spc="88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49" sz="1650" spc="0">
                <a:latin typeface="Arial Unicode MS"/>
                <a:cs typeface="Arial Unicode MS"/>
              </a:rPr>
              <a:t>人均人力资源管理成本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13160" y="5800523"/>
            <a:ext cx="541686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20</a:t>
            </a:r>
            <a:r>
              <a:rPr dirty="0" smtClean="0" sz="1100" spc="4">
                <a:latin typeface="Arial"/>
                <a:cs typeface="Arial"/>
              </a:rPr>
              <a:t>-</a:t>
            </a:r>
            <a:r>
              <a:rPr dirty="0" smtClean="0" sz="1100" spc="0">
                <a:latin typeface="Arial"/>
                <a:cs typeface="Arial"/>
              </a:rPr>
              <a:t>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4985" y="1278293"/>
            <a:ext cx="11371580" cy="11480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414985" y="2426334"/>
            <a:ext cx="8507018" cy="13417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8922004" y="2426334"/>
            <a:ext cx="2823273" cy="1295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50"/>
              </a:lnSpc>
              <a:spcBef>
                <a:spcPts val="28"/>
              </a:spcBef>
            </a:pPr>
            <a:endParaRPr sz="650"/>
          </a:p>
          <a:p>
            <a:pPr marL="66548">
              <a:lnSpc>
                <a:spcPct val="122899"/>
              </a:lnSpc>
              <a:spcBef>
                <a:spcPts val="1000"/>
              </a:spcBef>
              <a:tabLst>
                <a:tab pos="304800" algn="l"/>
              </a:tabLst>
            </a:pPr>
            <a:r>
              <a:rPr dirty="0" smtClean="0" sz="14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sz="14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sz="1400" spc="14">
                <a:latin typeface=""/>
                <a:cs typeface=""/>
              </a:rPr>
              <a:t>可</a:t>
            </a:r>
            <a:r>
              <a:rPr dirty="0" smtClean="0" sz="1400" spc="14">
                <a:latin typeface=""/>
                <a:cs typeface=""/>
              </a:rPr>
              <a:t>持</a:t>
            </a:r>
            <a:r>
              <a:rPr dirty="0" smtClean="0" sz="1400" spc="0">
                <a:latin typeface=""/>
                <a:cs typeface=""/>
              </a:rPr>
              <a:t>续性</a:t>
            </a:r>
            <a:endParaRPr sz="1400">
              <a:latin typeface="宋体"/>
              <a:cs typeface="宋体"/>
            </a:endParaRPr>
          </a:p>
          <a:p>
            <a:pPr marL="66548">
              <a:lnSpc>
                <a:spcPts val="2100"/>
              </a:lnSpc>
              <a:spcBef>
                <a:spcPts val="105"/>
              </a:spcBef>
              <a:tabLst>
                <a:tab pos="3048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14">
                <a:latin typeface=""/>
                <a:cs typeface=""/>
              </a:rPr>
              <a:t>战</a:t>
            </a:r>
            <a:r>
              <a:rPr dirty="0" smtClean="0" baseline="-3228" sz="2100" spc="14">
                <a:latin typeface=""/>
                <a:cs typeface=""/>
              </a:rPr>
              <a:t>略</a:t>
            </a:r>
            <a:r>
              <a:rPr dirty="0" smtClean="0" baseline="-3228" sz="2100" spc="0">
                <a:latin typeface=""/>
                <a:cs typeface=""/>
              </a:rPr>
              <a:t>性</a:t>
            </a:r>
            <a:r>
              <a:rPr dirty="0" smtClean="0" baseline="-3228" sz="2100" spc="4">
                <a:latin typeface=""/>
                <a:cs typeface=""/>
              </a:rPr>
              <a:t>的</a:t>
            </a:r>
            <a:r>
              <a:rPr dirty="0" smtClean="0" baseline="-3228" sz="2100" spc="-9">
                <a:latin typeface=""/>
                <a:cs typeface=""/>
              </a:rPr>
              <a:t>人</a:t>
            </a:r>
            <a:r>
              <a:rPr dirty="0" smtClean="0" baseline="-3228" sz="2100" spc="0">
                <a:latin typeface=""/>
                <a:cs typeface=""/>
              </a:rPr>
              <a:t>才</a:t>
            </a:r>
            <a:r>
              <a:rPr dirty="0" smtClean="0" baseline="-3228" sz="2100" spc="4">
                <a:latin typeface=""/>
                <a:cs typeface=""/>
              </a:rPr>
              <a:t>计</a:t>
            </a:r>
            <a:r>
              <a:rPr dirty="0" smtClean="0" baseline="-3228" sz="2100" spc="0">
                <a:latin typeface=""/>
                <a:cs typeface=""/>
              </a:rPr>
              <a:t>划</a:t>
            </a:r>
            <a:endParaRPr sz="1400">
              <a:latin typeface="宋体"/>
              <a:cs typeface="宋体"/>
            </a:endParaRPr>
          </a:p>
          <a:p>
            <a:pPr marL="66548">
              <a:lnSpc>
                <a:spcPts val="2100"/>
              </a:lnSpc>
              <a:tabLst>
                <a:tab pos="3048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14">
                <a:latin typeface=""/>
                <a:cs typeface=""/>
              </a:rPr>
              <a:t>卓</a:t>
            </a:r>
            <a:r>
              <a:rPr dirty="0" smtClean="0" baseline="-3228" sz="2100" spc="14">
                <a:latin typeface=""/>
                <a:cs typeface=""/>
              </a:rPr>
              <a:t>越</a:t>
            </a:r>
            <a:r>
              <a:rPr dirty="0" smtClean="0" baseline="-3228" sz="2100" spc="0">
                <a:latin typeface=""/>
                <a:cs typeface=""/>
              </a:rPr>
              <a:t>的</a:t>
            </a:r>
            <a:r>
              <a:rPr dirty="0" smtClean="0" baseline="-3228" sz="2100" spc="4">
                <a:latin typeface=""/>
                <a:cs typeface=""/>
              </a:rPr>
              <a:t>文</a:t>
            </a:r>
            <a:r>
              <a:rPr dirty="0" smtClean="0" baseline="-3228" sz="2100" spc="-14">
                <a:latin typeface=""/>
                <a:cs typeface=""/>
              </a:rPr>
              <a:t>化</a:t>
            </a:r>
            <a:r>
              <a:rPr dirty="0" smtClean="0" baseline="-4141" sz="2100" spc="0" b="1">
                <a:latin typeface="Arial"/>
                <a:cs typeface="Arial"/>
              </a:rPr>
              <a:t>,</a:t>
            </a:r>
            <a:r>
              <a:rPr dirty="0" smtClean="0" baseline="-4141" sz="2100" spc="-34" b="1">
                <a:latin typeface="Arial"/>
                <a:cs typeface="Arial"/>
              </a:rPr>
              <a:t> </a:t>
            </a:r>
            <a:r>
              <a:rPr dirty="0" smtClean="0" baseline="-3228" sz="2100" spc="14">
                <a:latin typeface=""/>
                <a:cs typeface=""/>
              </a:rPr>
              <a:t>卓</a:t>
            </a:r>
            <a:r>
              <a:rPr dirty="0" smtClean="0" baseline="-3228" sz="2100" spc="14">
                <a:latin typeface=""/>
                <a:cs typeface=""/>
              </a:rPr>
              <a:t>越</a:t>
            </a:r>
            <a:r>
              <a:rPr dirty="0" smtClean="0" baseline="-3228" sz="2100" spc="0">
                <a:latin typeface=""/>
                <a:cs typeface=""/>
              </a:rPr>
              <a:t>的</a:t>
            </a:r>
            <a:r>
              <a:rPr dirty="0" smtClean="0" baseline="-3228" sz="2100" spc="4">
                <a:latin typeface=""/>
                <a:cs typeface=""/>
              </a:rPr>
              <a:t>团</a:t>
            </a:r>
            <a:r>
              <a:rPr dirty="0" smtClean="0" baseline="-3228" sz="2100" spc="0">
                <a:latin typeface=""/>
                <a:cs typeface=""/>
              </a:rPr>
              <a:t>队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732577" y="2426334"/>
            <a:ext cx="53987" cy="13417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8922004" y="3721989"/>
            <a:ext cx="2810573" cy="4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0397617" y="3721989"/>
            <a:ext cx="609853" cy="2698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600"/>
              </a:lnSpc>
              <a:spcBef>
                <a:spcPts val="11"/>
              </a:spcBef>
            </a:pPr>
            <a:endParaRPr sz="600"/>
          </a:p>
          <a:p>
            <a:pPr marL="183260">
              <a:lnSpc>
                <a:spcPct val="95825"/>
              </a:lnSpc>
            </a:pPr>
            <a:r>
              <a:rPr dirty="0" smtClean="0" sz="9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900" spc="-1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9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94770" y="3721989"/>
            <a:ext cx="750506" cy="2698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2658">
              <a:lnSpc>
                <a:spcPct val="122899"/>
              </a:lnSpc>
              <a:spcBef>
                <a:spcPts val="265"/>
              </a:spcBef>
            </a:pPr>
            <a:r>
              <a:rPr dirty="0" smtClean="0" sz="900" spc="9">
                <a:solidFill>
                  <a:srgbClr val="FFFFFF"/>
                </a:solidFill>
                <a:latin typeface=""/>
                <a:cs typeface=""/>
              </a:rPr>
              <a:t>非</a:t>
            </a:r>
            <a:r>
              <a:rPr dirty="0" smtClean="0" sz="9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900" spc="-1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9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4985" y="3768089"/>
            <a:ext cx="5775756" cy="1279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6190741" y="3768089"/>
            <a:ext cx="2731261" cy="22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8922004" y="3768089"/>
            <a:ext cx="69850" cy="22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8991854" y="3768089"/>
            <a:ext cx="1418463" cy="22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830">
              <a:lnSpc>
                <a:spcPts val="1270"/>
              </a:lnSpc>
              <a:spcBef>
                <a:spcPts val="63"/>
              </a:spcBef>
            </a:pPr>
            <a:r>
              <a:rPr dirty="0" smtClean="0" baseline="-7534" sz="1350" spc="9">
                <a:solidFill>
                  <a:srgbClr val="FFFFFF"/>
                </a:solidFill>
                <a:latin typeface=""/>
                <a:cs typeface=""/>
              </a:rPr>
              <a:t>人</a:t>
            </a:r>
            <a:r>
              <a:rPr dirty="0" smtClean="0" baseline="-7534" sz="1350" spc="9">
                <a:solidFill>
                  <a:srgbClr val="FFFFFF"/>
                </a:solidFill>
                <a:latin typeface=""/>
                <a:cs typeface=""/>
              </a:rPr>
              <a:t>力</a:t>
            </a:r>
            <a:r>
              <a:rPr dirty="0" smtClean="0" baseline="-7534" sz="1350" spc="9">
                <a:solidFill>
                  <a:srgbClr val="FFFFFF"/>
                </a:solidFill>
                <a:latin typeface=""/>
                <a:cs typeface=""/>
              </a:rPr>
              <a:t>资</a:t>
            </a:r>
            <a:r>
              <a:rPr dirty="0" smtClean="0" baseline="-7534" sz="1350" spc="0">
                <a:solidFill>
                  <a:srgbClr val="FFFFFF"/>
                </a:solidFill>
                <a:latin typeface=""/>
                <a:cs typeface=""/>
              </a:rPr>
              <a:t>本管理要求</a:t>
            </a:r>
            <a:endParaRPr sz="9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397617" y="3768089"/>
            <a:ext cx="597153" cy="22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10994770" y="3768089"/>
            <a:ext cx="737806" cy="22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11732577" y="3768089"/>
            <a:ext cx="53987" cy="1214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6190741" y="3991864"/>
            <a:ext cx="2813811" cy="10560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4675">
              <a:lnSpc>
                <a:spcPts val="2020"/>
              </a:lnSpc>
              <a:spcBef>
                <a:spcPts val="101"/>
              </a:spcBef>
              <a:tabLst>
                <a:tab pos="3175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14">
                <a:latin typeface=""/>
                <a:cs typeface=""/>
              </a:rPr>
              <a:t>建</a:t>
            </a:r>
            <a:r>
              <a:rPr dirty="0" smtClean="0" baseline="-3228" sz="2100" spc="14">
                <a:latin typeface=""/>
                <a:cs typeface=""/>
              </a:rPr>
              <a:t>立</a:t>
            </a:r>
            <a:r>
              <a:rPr dirty="0" smtClean="0" baseline="-3228" sz="2100" spc="0">
                <a:latin typeface=""/>
                <a:cs typeface=""/>
              </a:rPr>
              <a:t>人</a:t>
            </a:r>
            <a:r>
              <a:rPr dirty="0" smtClean="0" baseline="-3228" sz="2100" spc="4">
                <a:latin typeface=""/>
                <a:cs typeface=""/>
              </a:rPr>
              <a:t>才</a:t>
            </a:r>
            <a:r>
              <a:rPr dirty="0" smtClean="0" baseline="-3228" sz="2100" spc="-9">
                <a:latin typeface=""/>
                <a:cs typeface=""/>
              </a:rPr>
              <a:t>梯</a:t>
            </a:r>
            <a:r>
              <a:rPr dirty="0" smtClean="0" baseline="-3228" sz="2100" spc="0">
                <a:latin typeface=""/>
                <a:cs typeface=""/>
              </a:rPr>
              <a:t>队</a:t>
            </a:r>
            <a:endParaRPr sz="1400">
              <a:latin typeface="宋体"/>
              <a:cs typeface="宋体"/>
            </a:endParaRPr>
          </a:p>
          <a:p>
            <a:pPr marL="74675">
              <a:lnSpc>
                <a:spcPts val="2100"/>
              </a:lnSpc>
              <a:spcBef>
                <a:spcPts val="4"/>
              </a:spcBef>
              <a:tabLst>
                <a:tab pos="3175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14">
                <a:latin typeface=""/>
                <a:cs typeface=""/>
              </a:rPr>
              <a:t>培</a:t>
            </a:r>
            <a:r>
              <a:rPr dirty="0" smtClean="0" baseline="-3228" sz="2100" spc="14">
                <a:latin typeface=""/>
                <a:cs typeface=""/>
              </a:rPr>
              <a:t>养</a:t>
            </a:r>
            <a:r>
              <a:rPr dirty="0" smtClean="0" baseline="-3228" sz="2100" spc="0">
                <a:latin typeface=""/>
                <a:cs typeface=""/>
              </a:rPr>
              <a:t>卓</a:t>
            </a:r>
            <a:r>
              <a:rPr dirty="0" smtClean="0" baseline="-3228" sz="2100" spc="4">
                <a:latin typeface=""/>
                <a:cs typeface=""/>
              </a:rPr>
              <a:t>越</a:t>
            </a:r>
            <a:r>
              <a:rPr dirty="0" smtClean="0" baseline="-3228" sz="2100" spc="-9">
                <a:latin typeface=""/>
                <a:cs typeface=""/>
              </a:rPr>
              <a:t>的</a:t>
            </a:r>
            <a:r>
              <a:rPr dirty="0" smtClean="0" baseline="-3228" sz="2100" spc="0">
                <a:latin typeface=""/>
                <a:cs typeface=""/>
              </a:rPr>
              <a:t>团队</a:t>
            </a:r>
            <a:endParaRPr sz="1400">
              <a:latin typeface="宋体"/>
              <a:cs typeface="宋体"/>
            </a:endParaRPr>
          </a:p>
          <a:p>
            <a:pPr marL="74675">
              <a:lnSpc>
                <a:spcPts val="2100"/>
              </a:lnSpc>
              <a:tabLst>
                <a:tab pos="3175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14">
                <a:latin typeface=""/>
                <a:cs typeface=""/>
              </a:rPr>
              <a:t>人</a:t>
            </a:r>
            <a:r>
              <a:rPr dirty="0" smtClean="0" baseline="-3228" sz="2100" spc="14">
                <a:latin typeface=""/>
                <a:cs typeface=""/>
              </a:rPr>
              <a:t>力</a:t>
            </a:r>
            <a:r>
              <a:rPr dirty="0" smtClean="0" baseline="-3228" sz="2100" spc="0">
                <a:latin typeface=""/>
                <a:cs typeface=""/>
              </a:rPr>
              <a:t>资</a:t>
            </a:r>
            <a:r>
              <a:rPr dirty="0" smtClean="0" baseline="-3228" sz="2100" spc="4">
                <a:latin typeface=""/>
                <a:cs typeface=""/>
              </a:rPr>
              <a:t>源</a:t>
            </a:r>
            <a:r>
              <a:rPr dirty="0" smtClean="0" baseline="-3228" sz="2100" spc="-9">
                <a:latin typeface=""/>
                <a:cs typeface=""/>
              </a:rPr>
              <a:t>分</a:t>
            </a:r>
            <a:r>
              <a:rPr dirty="0" smtClean="0" baseline="-3228" sz="2100" spc="0">
                <a:latin typeface=""/>
                <a:cs typeface=""/>
              </a:rPr>
              <a:t>析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991854" y="3991864"/>
            <a:ext cx="1418463" cy="990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830">
              <a:lnSpc>
                <a:spcPts val="1475"/>
              </a:lnSpc>
              <a:spcBef>
                <a:spcPts val="73"/>
              </a:spcBef>
            </a:pPr>
            <a:r>
              <a:rPr dirty="0" smtClean="0" baseline="-4290" sz="1050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baseline="-4141" sz="105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4141" sz="1050" spc="6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137" sz="1350" spc="0">
                <a:latin typeface="Arial Unicode MS"/>
                <a:cs typeface="Arial Unicode MS"/>
              </a:rPr>
              <a:t>增加人均效益</a:t>
            </a:r>
            <a:endParaRPr sz="900">
              <a:latin typeface="Arial Unicode MS"/>
              <a:cs typeface="Arial Unicode MS"/>
            </a:endParaRPr>
          </a:p>
          <a:p>
            <a:pPr marL="44830">
              <a:lnSpc>
                <a:spcPct val="144364"/>
              </a:lnSpc>
              <a:spcBef>
                <a:spcPts val="527"/>
              </a:spcBef>
            </a:pPr>
            <a:r>
              <a:rPr dirty="0" smtClean="0" sz="700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sz="70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6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latin typeface="Arial Unicode MS"/>
                <a:cs typeface="Arial Unicode MS"/>
              </a:rPr>
              <a:t>提高员工绩效</a:t>
            </a:r>
            <a:endParaRPr sz="900">
              <a:latin typeface="Arial Unicode MS"/>
              <a:cs typeface="Arial Unicode MS"/>
            </a:endParaRPr>
          </a:p>
          <a:p>
            <a:pPr marL="44830">
              <a:lnSpc>
                <a:spcPct val="144364"/>
              </a:lnSpc>
              <a:spcBef>
                <a:spcPts val="600"/>
              </a:spcBef>
            </a:pPr>
            <a:r>
              <a:rPr dirty="0" smtClean="0" sz="700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sz="70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6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latin typeface="Arial Unicode MS"/>
                <a:cs typeface="Arial Unicode MS"/>
              </a:rPr>
              <a:t>降低雇佣成本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397617" y="3991864"/>
            <a:ext cx="609853" cy="990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4784">
              <a:lnSpc>
                <a:spcPct val="95825"/>
              </a:lnSpc>
              <a:spcBef>
                <a:spcPts val="400"/>
              </a:spcBef>
            </a:pPr>
            <a:r>
              <a:rPr dirty="0" smtClean="0" sz="900" spc="4">
                <a:latin typeface="Arial"/>
                <a:cs typeface="Arial"/>
              </a:rPr>
              <a:t>59%</a:t>
            </a:r>
            <a:endParaRPr sz="900">
              <a:latin typeface="Arial"/>
              <a:cs typeface="Arial"/>
            </a:endParaRPr>
          </a:p>
          <a:p>
            <a:pPr marL="184784">
              <a:lnSpc>
                <a:spcPct val="95825"/>
              </a:lnSpc>
              <a:spcBef>
                <a:spcPts val="1125"/>
              </a:spcBef>
            </a:pPr>
            <a:r>
              <a:rPr dirty="0" smtClean="0" sz="900" spc="4">
                <a:latin typeface="Arial"/>
                <a:cs typeface="Arial"/>
              </a:rPr>
              <a:t>44%</a:t>
            </a:r>
            <a:endParaRPr sz="900">
              <a:latin typeface="Arial"/>
              <a:cs typeface="Arial"/>
            </a:endParaRPr>
          </a:p>
          <a:p>
            <a:pPr marL="184784">
              <a:lnSpc>
                <a:spcPct val="95825"/>
              </a:lnSpc>
              <a:spcBef>
                <a:spcPts val="1125"/>
              </a:spcBef>
            </a:pPr>
            <a:r>
              <a:rPr dirty="0" smtClean="0" sz="900" spc="4">
                <a:latin typeface="Arial"/>
                <a:cs typeface="Arial"/>
              </a:rPr>
              <a:t>41%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994770" y="3991864"/>
            <a:ext cx="737806" cy="990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328" marR="216158" algn="ctr">
              <a:lnSpc>
                <a:spcPct val="95825"/>
              </a:lnSpc>
              <a:spcBef>
                <a:spcPts val="400"/>
              </a:spcBef>
            </a:pPr>
            <a:r>
              <a:rPr dirty="0" smtClean="0" sz="900" spc="4"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 marL="225360" marR="216191" algn="ctr">
              <a:lnSpc>
                <a:spcPct val="95825"/>
              </a:lnSpc>
              <a:spcBef>
                <a:spcPts val="1125"/>
              </a:spcBef>
            </a:pPr>
            <a:r>
              <a:rPr dirty="0" smtClean="0" sz="900" spc="4">
                <a:latin typeface="Arial"/>
                <a:cs typeface="Arial"/>
              </a:rPr>
              <a:t>33%</a:t>
            </a:r>
            <a:endParaRPr sz="900">
              <a:latin typeface="Arial"/>
              <a:cs typeface="Arial"/>
            </a:endParaRPr>
          </a:p>
          <a:p>
            <a:pPr marL="225360" marR="216191" algn="ctr">
              <a:lnSpc>
                <a:spcPct val="95825"/>
              </a:lnSpc>
              <a:spcBef>
                <a:spcPts val="1125"/>
              </a:spcBef>
            </a:pPr>
            <a:r>
              <a:rPr dirty="0" smtClean="0" sz="900" spc="4">
                <a:latin typeface="Arial"/>
                <a:cs typeface="Arial"/>
              </a:rPr>
              <a:t>23%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991854" y="4982717"/>
            <a:ext cx="1405763" cy="65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2"/>
              </a:spcBef>
            </a:pPr>
            <a:endParaRPr sz="500"/>
          </a:p>
        </p:txBody>
      </p:sp>
      <p:sp>
        <p:nvSpPr>
          <p:cNvPr id="62" name="object 62"/>
          <p:cNvSpPr txBox="1"/>
          <p:nvPr/>
        </p:nvSpPr>
        <p:spPr>
          <a:xfrm>
            <a:off x="10397617" y="4982717"/>
            <a:ext cx="597153" cy="65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2"/>
              </a:spcBef>
            </a:pPr>
            <a:endParaRPr sz="500"/>
          </a:p>
        </p:txBody>
      </p:sp>
      <p:sp>
        <p:nvSpPr>
          <p:cNvPr id="63" name="object 63"/>
          <p:cNvSpPr txBox="1"/>
          <p:nvPr/>
        </p:nvSpPr>
        <p:spPr>
          <a:xfrm>
            <a:off x="10994770" y="4982717"/>
            <a:ext cx="737806" cy="65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2"/>
              </a:spcBef>
            </a:pPr>
            <a:endParaRPr sz="500"/>
          </a:p>
        </p:txBody>
      </p:sp>
      <p:sp>
        <p:nvSpPr>
          <p:cNvPr id="64" name="object 64"/>
          <p:cNvSpPr txBox="1"/>
          <p:nvPr/>
        </p:nvSpPr>
        <p:spPr>
          <a:xfrm>
            <a:off x="11732577" y="4982717"/>
            <a:ext cx="53987" cy="1379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414985" y="5047869"/>
            <a:ext cx="3006394" cy="131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3421379" y="5047869"/>
            <a:ext cx="2782062" cy="131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66167">
              <a:lnSpc>
                <a:spcPct val="122899"/>
              </a:lnSpc>
              <a:spcBef>
                <a:spcPts val="1017"/>
              </a:spcBef>
              <a:tabLst>
                <a:tab pos="304800" algn="l"/>
              </a:tabLst>
            </a:pPr>
            <a:r>
              <a:rPr dirty="0" smtClean="0" sz="14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sz="14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sz="1400" spc="9">
                <a:latin typeface=""/>
                <a:cs typeface=""/>
              </a:rPr>
              <a:t>自动</a:t>
            </a:r>
            <a:r>
              <a:rPr dirty="0" smtClean="0" sz="1400" spc="0">
                <a:latin typeface=""/>
                <a:cs typeface=""/>
              </a:rPr>
              <a:t>化</a:t>
            </a:r>
            <a:r>
              <a:rPr dirty="0" smtClean="0" sz="1400" spc="-4" b="1">
                <a:latin typeface="Arial"/>
                <a:cs typeface="Arial"/>
              </a:rPr>
              <a:t>HR</a:t>
            </a:r>
            <a:r>
              <a:rPr dirty="0" smtClean="0" sz="1400" spc="0">
                <a:latin typeface=""/>
                <a:cs typeface=""/>
              </a:rPr>
              <a:t>核心业</a:t>
            </a:r>
            <a:r>
              <a:rPr dirty="0" smtClean="0" sz="1400" spc="-14">
                <a:latin typeface=""/>
                <a:cs typeface=""/>
              </a:rPr>
              <a:t>务</a:t>
            </a:r>
            <a:r>
              <a:rPr dirty="0" smtClean="0" sz="1400" spc="0">
                <a:latin typeface=""/>
                <a:cs typeface=""/>
              </a:rPr>
              <a:t>和工</a:t>
            </a:r>
            <a:r>
              <a:rPr dirty="0" smtClean="0" sz="1400" spc="-14">
                <a:latin typeface=""/>
                <a:cs typeface=""/>
              </a:rPr>
              <a:t>资</a:t>
            </a:r>
            <a:r>
              <a:rPr dirty="0" smtClean="0" sz="1400" spc="0">
                <a:latin typeface=""/>
                <a:cs typeface=""/>
              </a:rPr>
              <a:t>核算</a:t>
            </a:r>
            <a:endParaRPr sz="1400">
              <a:latin typeface="宋体"/>
              <a:cs typeface="宋体"/>
            </a:endParaRPr>
          </a:p>
          <a:p>
            <a:pPr marL="66167">
              <a:lnSpc>
                <a:spcPts val="2100"/>
              </a:lnSpc>
              <a:spcBef>
                <a:spcPts val="105"/>
              </a:spcBef>
              <a:tabLst>
                <a:tab pos="304800" algn="l"/>
              </a:tabLst>
            </a:pPr>
            <a:r>
              <a:rPr dirty="0" smtClean="0" baseline="-4290" sz="2100" spc="0">
                <a:solidFill>
                  <a:srgbClr val="FCB812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2100" spc="0">
                <a:solidFill>
                  <a:srgbClr val="FCB812"/>
                </a:solidFill>
                <a:latin typeface="Times New Roman"/>
                <a:cs typeface="Times New Roman"/>
              </a:rPr>
              <a:t>	</a:t>
            </a:r>
            <a:r>
              <a:rPr dirty="0" smtClean="0" baseline="-3228" sz="2100" spc="9">
                <a:latin typeface=""/>
                <a:cs typeface=""/>
              </a:rPr>
              <a:t>通</a:t>
            </a:r>
            <a:r>
              <a:rPr dirty="0" smtClean="0" baseline="-3228" sz="2100" spc="9">
                <a:latin typeface=""/>
                <a:cs typeface=""/>
              </a:rPr>
              <a:t>过</a:t>
            </a:r>
            <a:r>
              <a:rPr dirty="0" smtClean="0" baseline="-3228" sz="2100" spc="0">
                <a:latin typeface=""/>
                <a:cs typeface=""/>
              </a:rPr>
              <a:t>优化</a:t>
            </a:r>
            <a:r>
              <a:rPr dirty="0" smtClean="0" baseline="-4141" sz="2100" spc="-4" b="1">
                <a:latin typeface="Arial"/>
                <a:cs typeface="Arial"/>
              </a:rPr>
              <a:t>HR</a:t>
            </a:r>
            <a:r>
              <a:rPr dirty="0" smtClean="0" baseline="-3228" sz="2100" spc="0">
                <a:latin typeface=""/>
                <a:cs typeface=""/>
              </a:rPr>
              <a:t>服务</a:t>
            </a:r>
            <a:r>
              <a:rPr dirty="0" smtClean="0" baseline="-3228" sz="2100" spc="-14">
                <a:latin typeface=""/>
                <a:cs typeface=""/>
              </a:rPr>
              <a:t>模</a:t>
            </a:r>
            <a:r>
              <a:rPr dirty="0" smtClean="0" baseline="-3228" sz="2100" spc="0">
                <a:latin typeface=""/>
                <a:cs typeface=""/>
              </a:rPr>
              <a:t>式提</a:t>
            </a:r>
            <a:r>
              <a:rPr dirty="0" smtClean="0" baseline="-3228" sz="2100" spc="-9">
                <a:latin typeface=""/>
                <a:cs typeface=""/>
              </a:rPr>
              <a:t>高</a:t>
            </a:r>
            <a:r>
              <a:rPr dirty="0" smtClean="0" baseline="-4141" sz="2100" spc="-4" b="1"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  <a:p>
            <a:pPr marL="316103">
              <a:lnSpc>
                <a:spcPts val="1580"/>
              </a:lnSpc>
            </a:pPr>
            <a:r>
              <a:rPr dirty="0" smtClean="0" baseline="-3228" sz="2100" spc="9">
                <a:latin typeface=""/>
                <a:cs typeface=""/>
              </a:rPr>
              <a:t>运</a:t>
            </a:r>
            <a:r>
              <a:rPr dirty="0" smtClean="0" baseline="-3228" sz="2100" spc="9">
                <a:latin typeface=""/>
                <a:cs typeface=""/>
              </a:rPr>
              <a:t>作</a:t>
            </a:r>
            <a:r>
              <a:rPr dirty="0" smtClean="0" baseline="-3228" sz="2100" spc="0">
                <a:latin typeface=""/>
                <a:cs typeface=""/>
              </a:rPr>
              <a:t>的</a:t>
            </a:r>
            <a:r>
              <a:rPr dirty="0" smtClean="0" baseline="-3228" sz="2100" spc="-4">
                <a:latin typeface=""/>
                <a:cs typeface=""/>
              </a:rPr>
              <a:t>效</a:t>
            </a:r>
            <a:r>
              <a:rPr dirty="0" smtClean="0" baseline="-3228" sz="2100" spc="0">
                <a:latin typeface=""/>
                <a:cs typeface=""/>
              </a:rPr>
              <a:t>率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90741" y="5047869"/>
            <a:ext cx="5554535" cy="255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0719">
              <a:lnSpc>
                <a:spcPts val="1555"/>
              </a:lnSpc>
              <a:spcBef>
                <a:spcPts val="77"/>
              </a:spcBef>
              <a:tabLst>
                <a:tab pos="4648200" algn="l"/>
              </a:tabLst>
            </a:pPr>
            <a:r>
              <a:rPr dirty="0" smtClean="0" baseline="-6164" sz="1650" spc="9">
                <a:solidFill>
                  <a:srgbClr val="FFFFFF"/>
                </a:solidFill>
                <a:latin typeface=""/>
                <a:cs typeface=""/>
              </a:rPr>
              <a:t>优</a:t>
            </a:r>
            <a:r>
              <a:rPr dirty="0" smtClean="0" baseline="-6164" sz="1650" spc="0">
                <a:solidFill>
                  <a:srgbClr val="FFFFFF"/>
                </a:solidFill>
                <a:latin typeface=""/>
                <a:cs typeface=""/>
              </a:rPr>
              <a:t>点	</a:t>
            </a:r>
            <a:r>
              <a:rPr dirty="0" smtClean="0" baseline="-2635" sz="1650" spc="0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mtClean="0" baseline="-2635" sz="1650" spc="-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-2054" sz="1650" spc="9">
                <a:solidFill>
                  <a:srgbClr val="FFFFFF"/>
                </a:solidFill>
                <a:latin typeface=""/>
                <a:cs typeface=""/>
              </a:rPr>
              <a:t>影响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190741" y="5303520"/>
            <a:ext cx="5554535" cy="273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599">
              <a:lnSpc>
                <a:spcPts val="1685"/>
              </a:lnSpc>
              <a:spcBef>
                <a:spcPts val="84"/>
              </a:spcBef>
              <a:tabLst>
                <a:tab pos="4572000" algn="l"/>
              </a:tabLst>
            </a:pPr>
            <a:r>
              <a:rPr dirty="0" smtClean="0" baseline="-4109" sz="1650" spc="0">
                <a:latin typeface=""/>
                <a:cs typeface=""/>
              </a:rPr>
              <a:t>运营成本	</a:t>
            </a:r>
            <a:r>
              <a:rPr dirty="0" smtClean="0" baseline="-5270" sz="1650" spc="0">
                <a:latin typeface="Arial"/>
                <a:cs typeface="Arial"/>
              </a:rPr>
              <a:t>25</a:t>
            </a:r>
            <a:r>
              <a:rPr dirty="0" smtClean="0" baseline="-5270" sz="1650" spc="-9">
                <a:latin typeface="Arial"/>
                <a:cs typeface="Arial"/>
              </a:rPr>
              <a:t> </a:t>
            </a:r>
            <a:r>
              <a:rPr dirty="0" smtClean="0" baseline="-5270" sz="1650" spc="0">
                <a:latin typeface="Arial"/>
                <a:cs typeface="Arial"/>
              </a:rPr>
              <a:t>–</a:t>
            </a:r>
            <a:r>
              <a:rPr dirty="0" smtClean="0" baseline="-5270" sz="1650" spc="-9">
                <a:latin typeface="Arial"/>
                <a:cs typeface="Arial"/>
              </a:rPr>
              <a:t> </a:t>
            </a:r>
            <a:r>
              <a:rPr dirty="0" smtClean="0" baseline="-5270" sz="1650" spc="0">
                <a:latin typeface="Arial"/>
                <a:cs typeface="Arial"/>
              </a:rPr>
              <a:t>40%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90741" y="5576582"/>
            <a:ext cx="5554535" cy="7860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599">
              <a:lnSpc>
                <a:spcPts val="1735"/>
              </a:lnSpc>
              <a:spcBef>
                <a:spcPts val="86"/>
              </a:spcBef>
              <a:tabLst>
                <a:tab pos="4622800" algn="l"/>
              </a:tabLst>
            </a:pPr>
            <a:r>
              <a:rPr dirty="0" smtClean="0" baseline="-3533" sz="1275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baseline="-3410" sz="1275" spc="88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749" sz="1650" spc="0">
                <a:latin typeface="Arial Unicode MS"/>
                <a:cs typeface="Arial Unicode MS"/>
              </a:rPr>
              <a:t>工资核算	</a:t>
            </a:r>
            <a:r>
              <a:rPr dirty="0" smtClean="0" baseline="-2635" sz="1650" spc="0">
                <a:latin typeface="Arial"/>
                <a:cs typeface="Arial"/>
              </a:rPr>
              <a:t>10</a:t>
            </a:r>
            <a:r>
              <a:rPr dirty="0" smtClean="0" baseline="-2635" sz="1650" spc="4">
                <a:latin typeface="Arial"/>
                <a:cs typeface="Arial"/>
              </a:rPr>
              <a:t>-</a:t>
            </a:r>
            <a:r>
              <a:rPr dirty="0" smtClean="0" baseline="-2635" sz="1650" spc="0">
                <a:latin typeface="Arial"/>
                <a:cs typeface="Arial"/>
              </a:rPr>
              <a:t>30%</a:t>
            </a:r>
            <a:endParaRPr sz="1100">
              <a:latin typeface="Arial"/>
              <a:cs typeface="Arial"/>
            </a:endParaRPr>
          </a:p>
          <a:p>
            <a:pPr marL="101599">
              <a:lnSpc>
                <a:spcPct val="144364"/>
              </a:lnSpc>
              <a:spcBef>
                <a:spcPts val="647"/>
              </a:spcBef>
              <a:tabLst>
                <a:tab pos="4622800" algn="l"/>
              </a:tabLst>
            </a:pPr>
            <a:r>
              <a:rPr dirty="0" smtClean="0" sz="850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sz="850" spc="88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latin typeface="Arial Unicode MS"/>
                <a:cs typeface="Arial Unicode MS"/>
              </a:rPr>
              <a:t>降低招聘成本	</a:t>
            </a:r>
            <a:r>
              <a:rPr dirty="0" smtClean="0" sz="1100" spc="0">
                <a:latin typeface="Arial"/>
                <a:cs typeface="Arial"/>
              </a:rPr>
              <a:t>10</a:t>
            </a:r>
            <a:r>
              <a:rPr dirty="0" smtClean="0" sz="1100" spc="4">
                <a:latin typeface="Arial"/>
                <a:cs typeface="Arial"/>
              </a:rPr>
              <a:t>-</a:t>
            </a:r>
            <a:r>
              <a:rPr dirty="0" smtClean="0" sz="1100" spc="0">
                <a:latin typeface="Arial"/>
                <a:cs typeface="Arial"/>
              </a:rPr>
              <a:t>15%</a:t>
            </a:r>
            <a:endParaRPr sz="1100">
              <a:latin typeface="Arial"/>
              <a:cs typeface="Arial"/>
            </a:endParaRPr>
          </a:p>
          <a:p>
            <a:pPr marL="101599">
              <a:lnSpc>
                <a:spcPts val="1320"/>
              </a:lnSpc>
              <a:spcBef>
                <a:spcPts val="66"/>
              </a:spcBef>
              <a:tabLst>
                <a:tab pos="4737100" algn="l"/>
              </a:tabLst>
            </a:pPr>
            <a:r>
              <a:rPr dirty="0" smtClean="0" baseline="3533" sz="1275" spc="0">
                <a:solidFill>
                  <a:srgbClr val="EFAB00"/>
                </a:solidFill>
                <a:latin typeface="Wingdings"/>
                <a:cs typeface="Wingdings"/>
              </a:rPr>
              <a:t></a:t>
            </a:r>
            <a:r>
              <a:rPr dirty="0" smtClean="0" baseline="3410" sz="1275" spc="88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49" sz="1650" spc="0">
                <a:latin typeface="Arial Unicode MS"/>
                <a:cs typeface="Arial Unicode MS"/>
              </a:rPr>
              <a:t>改善员工自助服务	</a:t>
            </a:r>
            <a:r>
              <a:rPr dirty="0" smtClean="0" baseline="2635" sz="1650" spc="0">
                <a:latin typeface="Arial"/>
                <a:cs typeface="Arial"/>
              </a:rPr>
              <a:t>14%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4985" y="6362585"/>
            <a:ext cx="11371580" cy="1460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62051"/>
            <a:ext cx="11545189" cy="2135251"/>
          </a:xfrm>
          <a:custGeom>
            <a:avLst/>
            <a:gdLst/>
            <a:ahLst/>
            <a:cxnLst/>
            <a:rect l="l" t="t" r="r" b="b"/>
            <a:pathLst>
              <a:path w="11545189" h="2135251">
                <a:moveTo>
                  <a:pt x="0" y="2135251"/>
                </a:moveTo>
                <a:lnTo>
                  <a:pt x="11545189" y="2135251"/>
                </a:lnTo>
                <a:lnTo>
                  <a:pt x="11545189" y="0"/>
                </a:lnTo>
                <a:lnTo>
                  <a:pt x="0" y="0"/>
                </a:lnTo>
                <a:lnTo>
                  <a:pt x="0" y="213525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48437" y="162051"/>
            <a:ext cx="11512169" cy="213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8777" y="6053848"/>
            <a:ext cx="1303274" cy="48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2527768"/>
            <a:ext cx="7026910" cy="787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100"/>
              </a:lnSpc>
              <a:spcBef>
                <a:spcPts val="305"/>
              </a:spcBef>
            </a:pPr>
            <a:r>
              <a:rPr dirty="0" smtClean="0" baseline="-3013" sz="9000" spc="0">
                <a:latin typeface=""/>
                <a:cs typeface=""/>
              </a:rPr>
              <a:t>如</a:t>
            </a:r>
            <a:r>
              <a:rPr dirty="0" smtClean="0" baseline="-3013" sz="9000" spc="9">
                <a:latin typeface=""/>
                <a:cs typeface=""/>
              </a:rPr>
              <a:t>何</a:t>
            </a:r>
            <a:r>
              <a:rPr dirty="0" smtClean="0" baseline="-3013" sz="9000" spc="0">
                <a:latin typeface=""/>
                <a:cs typeface=""/>
              </a:rPr>
              <a:t>看</a:t>
            </a:r>
            <a:r>
              <a:rPr dirty="0" smtClean="0" baseline="-3013" sz="9000" spc="9">
                <a:latin typeface=""/>
                <a:cs typeface=""/>
              </a:rPr>
              <a:t>待</a:t>
            </a:r>
            <a:r>
              <a:rPr dirty="0" smtClean="0" baseline="-3013" sz="9000" spc="19">
                <a:latin typeface=""/>
                <a:cs typeface=""/>
              </a:rPr>
              <a:t>人</a:t>
            </a:r>
            <a:r>
              <a:rPr dirty="0" smtClean="0" baseline="-3013" sz="9000" spc="29">
                <a:latin typeface=""/>
                <a:cs typeface=""/>
              </a:rPr>
              <a:t>力</a:t>
            </a:r>
            <a:r>
              <a:rPr dirty="0" smtClean="0" baseline="-3013" sz="9000" spc="19">
                <a:latin typeface=""/>
                <a:cs typeface=""/>
              </a:rPr>
              <a:t>资</a:t>
            </a:r>
            <a:r>
              <a:rPr dirty="0" smtClean="0" baseline="-3013" sz="9000" spc="19">
                <a:latin typeface=""/>
                <a:cs typeface=""/>
              </a:rPr>
              <a:t>本</a:t>
            </a:r>
            <a:r>
              <a:rPr dirty="0" smtClean="0" baseline="-3013" sz="9000" spc="0">
                <a:latin typeface=""/>
                <a:cs typeface=""/>
              </a:rPr>
              <a:t>？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207747" cy="6859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6"/>
              </a:spcBef>
            </a:pPr>
            <a:endParaRPr sz="900"/>
          </a:p>
          <a:p>
            <a:pPr marL="409651">
              <a:lnSpc>
                <a:spcPct val="122899"/>
              </a:lnSpc>
              <a:spcBef>
                <a:spcPts val="51000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2195047" cy="685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-12700" y="1296074"/>
            <a:ext cx="1243660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05"/>
              </a:lnSpc>
              <a:spcBef>
                <a:spcPts val="225"/>
              </a:spcBef>
            </a:pPr>
            <a:r>
              <a:rPr dirty="0" smtClean="0" baseline="-3082" sz="6600" spc="9">
                <a:solidFill>
                  <a:srgbClr val="FFFFFF"/>
                </a:solidFill>
                <a:latin typeface=""/>
                <a:cs typeface=""/>
              </a:rPr>
              <a:t>体验</a:t>
            </a:r>
            <a:endParaRPr sz="4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2195047" cy="685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009381" y="3039236"/>
            <a:ext cx="1410080" cy="131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351581"/>
            <a:ext cx="747525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Sta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mtClean="0" sz="2800" spc="-68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of</a:t>
            </a:r>
            <a:r>
              <a:rPr dirty="0" smtClean="0" sz="2800" spc="-11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dirty="0" smtClean="0" sz="2800" spc="-131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Art</a:t>
            </a:r>
            <a:r>
              <a:rPr dirty="0" smtClean="0" sz="2800" spc="-4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Usabi</a:t>
            </a:r>
            <a:r>
              <a:rPr dirty="0" smtClean="0" sz="2800" spc="4" b="1">
                <a:solidFill>
                  <a:srgbClr val="666666"/>
                </a:solidFill>
                <a:latin typeface="Arial"/>
                <a:cs typeface="Arial"/>
              </a:rPr>
              <a:t>l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ity</a:t>
            </a:r>
            <a:r>
              <a:rPr dirty="0" smtClean="0" sz="2800" spc="-81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dirty="0" smtClean="0" sz="2800" spc="-9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Sta</a:t>
            </a:r>
            <a:r>
              <a:rPr dirty="0" smtClean="0" sz="2800" spc="4" b="1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dirty="0" smtClean="0" sz="2800" spc="4" b="1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page</a:t>
            </a:r>
            <a:r>
              <a:rPr dirty="0" smtClean="0" sz="2800" spc="-113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dirty="0" smtClean="0" sz="2800" spc="-37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HR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5686" y="351581"/>
            <a:ext cx="191085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spe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c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ia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l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is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302" y="770286"/>
            <a:ext cx="7275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Start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945" y="770286"/>
            <a:ext cx="104942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actions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9200" y="770286"/>
            <a:ext cx="6245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w</a:t>
            </a:r>
            <a:r>
              <a:rPr dirty="0" smtClean="0" sz="2400" spc="-9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5260" y="770286"/>
            <a:ext cx="59222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9315" y="770286"/>
            <a:ext cx="6751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cl</a:t>
            </a:r>
            <a:r>
              <a:rPr dirty="0" smtClean="0" sz="2400" spc="-9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9323" y="770286"/>
            <a:ext cx="1853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3728" y="770286"/>
            <a:ext cx="676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right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51298" y="770286"/>
            <a:ext cx="69433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4">
                <a:solidFill>
                  <a:srgbClr val="666666"/>
                </a:solidFill>
                <a:latin typeface="Arial"/>
                <a:cs typeface="Arial"/>
              </a:rPr>
              <a:t>f</a:t>
            </a: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rom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4718" y="770286"/>
            <a:ext cx="50749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53124" y="770286"/>
            <a:ext cx="6775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s</a:t>
            </a:r>
            <a:r>
              <a:rPr dirty="0" smtClean="0" sz="2400" spc="4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art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28561" y="770286"/>
            <a:ext cx="76078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pa</a:t>
            </a:r>
            <a:r>
              <a:rPr dirty="0" smtClean="0" sz="2400" spc="-4">
                <a:solidFill>
                  <a:srgbClr val="666666"/>
                </a:solidFill>
                <a:latin typeface="Arial"/>
                <a:cs typeface="Arial"/>
              </a:rPr>
              <a:t>g</a:t>
            </a:r>
            <a:r>
              <a:rPr dirty="0" smtClean="0" sz="2400" spc="0">
                <a:solidFill>
                  <a:srgbClr val="66666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5047" cy="6859522"/>
          </a:xfrm>
          <a:custGeom>
            <a:avLst/>
            <a:gdLst/>
            <a:ahLst/>
            <a:cxnLst/>
            <a:rect l="l" t="t" r="r" b="b"/>
            <a:pathLst>
              <a:path w="12195047" h="6859522">
                <a:moveTo>
                  <a:pt x="12195047" y="6859522"/>
                </a:moveTo>
                <a:lnTo>
                  <a:pt x="12195047" y="0"/>
                </a:lnTo>
                <a:lnTo>
                  <a:pt x="0" y="0"/>
                </a:lnTo>
                <a:lnTo>
                  <a:pt x="0" y="6859522"/>
                </a:lnTo>
                <a:lnTo>
                  <a:pt x="12195047" y="685952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62051"/>
            <a:ext cx="0" cy="1981581"/>
          </a:xfrm>
          <a:custGeom>
            <a:avLst/>
            <a:gdLst/>
            <a:ahLst/>
            <a:cxnLst/>
            <a:rect l="l" t="t" r="r" b="b"/>
            <a:pathLst>
              <a:path w="0" h="1981581">
                <a:moveTo>
                  <a:pt x="0" y="1981581"/>
                </a:moveTo>
                <a:lnTo>
                  <a:pt x="0" y="0"/>
                </a:lnTo>
                <a:lnTo>
                  <a:pt x="0" y="1981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2186158" cy="6859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" y="162051"/>
            <a:ext cx="11545189" cy="1981581"/>
          </a:xfrm>
          <a:custGeom>
            <a:avLst/>
            <a:gdLst/>
            <a:ahLst/>
            <a:cxnLst/>
            <a:rect l="l" t="t" r="r" b="b"/>
            <a:pathLst>
              <a:path w="11545189" h="1981581">
                <a:moveTo>
                  <a:pt x="0" y="1981581"/>
                </a:moveTo>
                <a:lnTo>
                  <a:pt x="11545189" y="1981581"/>
                </a:lnTo>
                <a:lnTo>
                  <a:pt x="11545189" y="0"/>
                </a:lnTo>
                <a:lnTo>
                  <a:pt x="0" y="0"/>
                </a:lnTo>
                <a:lnTo>
                  <a:pt x="0" y="1981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5437" y="6083718"/>
            <a:ext cx="913244" cy="453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4002" y="162051"/>
            <a:ext cx="11557889" cy="1981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170">
              <a:lnSpc>
                <a:spcPts val="6670"/>
              </a:lnSpc>
              <a:spcBef>
                <a:spcPts val="333"/>
              </a:spcBef>
            </a:pPr>
            <a:r>
              <a:rPr dirty="0" smtClean="0" baseline="-6121" sz="7200" spc="9">
                <a:latin typeface=""/>
                <a:cs typeface=""/>
              </a:rPr>
              <a:t>移动</a:t>
            </a:r>
            <a:endParaRPr sz="4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19245" y="1542287"/>
            <a:ext cx="5169661" cy="3095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79215" y="1331366"/>
            <a:ext cx="5630926" cy="514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61628" y="4228985"/>
            <a:ext cx="1168996" cy="1706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92860" y="4040365"/>
            <a:ext cx="2745740" cy="2059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168386" y="3867924"/>
            <a:ext cx="1838705" cy="2991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3199" y="3722001"/>
            <a:ext cx="4541012" cy="3137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1302" y="520088"/>
            <a:ext cx="1874443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三屏合一，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5322" y="520088"/>
            <a:ext cx="151782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简化使用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207747" cy="6859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6"/>
              </a:spcBef>
            </a:pPr>
            <a:endParaRPr sz="900"/>
          </a:p>
          <a:p>
            <a:pPr marL="409651">
              <a:lnSpc>
                <a:spcPct val="122899"/>
              </a:lnSpc>
              <a:spcBef>
                <a:spcPts val="51000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5047" cy="6859522"/>
          </a:xfrm>
          <a:custGeom>
            <a:avLst/>
            <a:gdLst/>
            <a:ahLst/>
            <a:cxnLst/>
            <a:rect l="l" t="t" r="r" b="b"/>
            <a:pathLst>
              <a:path w="12195047" h="6859522">
                <a:moveTo>
                  <a:pt x="12195047" y="6859522"/>
                </a:moveTo>
                <a:lnTo>
                  <a:pt x="12195047" y="0"/>
                </a:lnTo>
                <a:lnTo>
                  <a:pt x="0" y="0"/>
                </a:lnTo>
                <a:lnTo>
                  <a:pt x="0" y="6859522"/>
                </a:lnTo>
                <a:lnTo>
                  <a:pt x="12195047" y="6859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2"/>
            <a:ext cx="12195047" cy="6859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5472" y="574793"/>
            <a:ext cx="1351833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00"/>
              </a:lnSpc>
              <a:spcBef>
                <a:spcPts val="245"/>
              </a:spcBef>
            </a:pPr>
            <a:r>
              <a:rPr dirty="0" smtClean="0" baseline="-3222" sz="7200" spc="9">
                <a:latin typeface="MS PGothic"/>
                <a:cs typeface="MS PGothic"/>
              </a:rPr>
              <a:t>社交</a:t>
            </a:r>
            <a:endParaRPr sz="4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60831" y="1220723"/>
            <a:ext cx="7034783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56437" y="1415922"/>
            <a:ext cx="6446011" cy="301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718303" y="3232402"/>
            <a:ext cx="6949440" cy="35768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914264" y="3428225"/>
            <a:ext cx="6360033" cy="2988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1302" y="520088"/>
            <a:ext cx="80459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实例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3594" y="537509"/>
            <a:ext cx="80296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J</a:t>
            </a:r>
            <a:r>
              <a:rPr dirty="0" smtClean="0" sz="2800" spc="9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5334" y="537509"/>
            <a:ext cx="52528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9642" y="537509"/>
            <a:ext cx="121487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Mo</a:t>
            </a:r>
            <a:r>
              <a:rPr dirty="0" smtClean="0" sz="2800" spc="-9" b="1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mtClean="0" sz="2800" spc="0" b="1">
                <a:solidFill>
                  <a:srgbClr val="666666"/>
                </a:solidFill>
                <a:latin typeface="Arial"/>
                <a:cs typeface="Arial"/>
              </a:rPr>
              <a:t>ile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62"/>
            <a:ext cx="12207747" cy="6859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6"/>
              </a:spcBef>
            </a:pPr>
            <a:endParaRPr sz="900"/>
          </a:p>
          <a:p>
            <a:pPr marL="409651">
              <a:lnSpc>
                <a:spcPct val="122899"/>
              </a:lnSpc>
              <a:spcBef>
                <a:spcPts val="51000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2"/>
            <a:ext cx="12195047" cy="6859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5472" y="574793"/>
            <a:ext cx="11530578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00"/>
              </a:lnSpc>
              <a:tabLst>
                <a:tab pos="11404600" algn="l"/>
              </a:tabLst>
            </a:pPr>
            <a:r>
              <a:rPr dirty="0" smtClean="0" baseline="-2825" sz="7200" spc="9" u="sng">
                <a:latin typeface=""/>
                <a:cs typeface=""/>
              </a:rPr>
              <a:t>移动</a:t>
            </a:r>
            <a:r>
              <a:rPr dirty="0" smtClean="0" baseline="-2825" sz="7200" spc="0" u="sng">
                <a:latin typeface=""/>
                <a:cs typeface=""/>
              </a:rPr>
              <a:t> </a:t>
            </a:r>
            <a:r>
              <a:rPr dirty="0" smtClean="0" baseline="-2825" sz="7200" spc="0" u="sng">
                <a:latin typeface=""/>
                <a:cs typeface=""/>
              </a:rPr>
              <a:t>	</a:t>
            </a:r>
            <a:endParaRPr sz="4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0420" y="971930"/>
            <a:ext cx="101787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2447" y="1243876"/>
            <a:ext cx="11618341" cy="5252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1302" y="520088"/>
            <a:ext cx="258767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经理自助新界面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3159" y="1253896"/>
            <a:ext cx="11603990" cy="5269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1302" y="520088"/>
            <a:ext cx="258767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员工自助新界面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62"/>
            <a:ext cx="12207747" cy="6859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6"/>
              </a:spcBef>
            </a:pPr>
            <a:endParaRPr sz="900"/>
          </a:p>
          <a:p>
            <a:pPr marL="409651">
              <a:lnSpc>
                <a:spcPct val="122899"/>
              </a:lnSpc>
              <a:spcBef>
                <a:spcPts val="51000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2"/>
            <a:ext cx="12195047" cy="6859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02336"/>
            <a:ext cx="12195047" cy="1107998"/>
          </a:xfrm>
          <a:custGeom>
            <a:avLst/>
            <a:gdLst/>
            <a:ahLst/>
            <a:cxnLst/>
            <a:rect l="l" t="t" r="r" b="b"/>
            <a:pathLst>
              <a:path w="12195047" h="1107998">
                <a:moveTo>
                  <a:pt x="0" y="1107998"/>
                </a:moveTo>
                <a:lnTo>
                  <a:pt x="12195047" y="1107998"/>
                </a:lnTo>
                <a:lnTo>
                  <a:pt x="12195047" y="0"/>
                </a:lnTo>
                <a:lnTo>
                  <a:pt x="0" y="0"/>
                </a:lnTo>
                <a:lnTo>
                  <a:pt x="0" y="110799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-12700" y="553084"/>
            <a:ext cx="135178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00"/>
              </a:lnSpc>
              <a:spcBef>
                <a:spcPts val="245"/>
              </a:spcBef>
            </a:pPr>
            <a:r>
              <a:rPr dirty="0" smtClean="0" baseline="-2825" sz="7200" spc="9">
                <a:solidFill>
                  <a:srgbClr val="FFFFFF"/>
                </a:solidFill>
                <a:latin typeface=""/>
                <a:cs typeface=""/>
              </a:rPr>
              <a:t>分析</a:t>
            </a:r>
            <a:endParaRPr sz="4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74890" y="1429143"/>
            <a:ext cx="4509643" cy="463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637781" y="1362443"/>
            <a:ext cx="4179189" cy="512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306728"/>
            <a:ext cx="5240362" cy="824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5876">
              <a:lnSpc>
                <a:spcPts val="3095"/>
              </a:lnSpc>
              <a:spcBef>
                <a:spcPts val="154"/>
              </a:spcBef>
            </a:pPr>
            <a:r>
              <a:rPr dirty="0" smtClean="0" sz="2800" spc="9">
                <a:latin typeface=""/>
                <a:cs typeface=""/>
              </a:rPr>
              <a:t>升级业务？先升</a:t>
            </a:r>
            <a:r>
              <a:rPr dirty="0" smtClean="0" sz="2800" spc="14">
                <a:latin typeface=""/>
                <a:cs typeface=""/>
              </a:rPr>
              <a:t>级</a:t>
            </a:r>
            <a:r>
              <a:rPr dirty="0" smtClean="0" baseline="-1035" sz="4200" spc="-4" b="1">
                <a:latin typeface="Arial"/>
                <a:cs typeface="Arial"/>
              </a:rPr>
              <a:t>HR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60"/>
              </a:lnSpc>
              <a:spcBef>
                <a:spcPts val="13"/>
              </a:spcBef>
            </a:pPr>
            <a:r>
              <a:rPr dirty="0" smtClean="0" baseline="-1614" sz="4200" spc="9">
                <a:latin typeface=""/>
                <a:cs typeface=""/>
              </a:rPr>
              <a:t>罗兰贝格：中</a:t>
            </a:r>
            <a:r>
              <a:rPr dirty="0" smtClean="0" baseline="-1614" sz="4200" spc="14">
                <a:latin typeface=""/>
                <a:cs typeface=""/>
              </a:rPr>
              <a:t>国</a:t>
            </a:r>
            <a:r>
              <a:rPr dirty="0" smtClean="0" baseline="-2070" sz="4200" spc="-4" b="1">
                <a:latin typeface="Arial"/>
                <a:cs typeface="Arial"/>
              </a:rPr>
              <a:t>HR</a:t>
            </a:r>
            <a:r>
              <a:rPr dirty="0" smtClean="0" baseline="-1614" sz="4200" spc="9">
                <a:latin typeface=""/>
                <a:cs typeface=""/>
              </a:rPr>
              <a:t>实</a:t>
            </a:r>
            <a:r>
              <a:rPr dirty="0" smtClean="0" baseline="-1614" sz="4200" spc="9">
                <a:latin typeface=""/>
                <a:cs typeface=""/>
              </a:rPr>
              <a:t>践</a:t>
            </a:r>
            <a:r>
              <a:rPr dirty="0" smtClean="0" baseline="-1614" sz="4200" spc="19">
                <a:latin typeface=""/>
                <a:cs typeface=""/>
              </a:rPr>
              <a:t>升</a:t>
            </a:r>
            <a:r>
              <a:rPr dirty="0" smtClean="0" baseline="-1614" sz="4200" spc="9">
                <a:latin typeface=""/>
                <a:cs typeface=""/>
              </a:rPr>
              <a:t>级</a:t>
            </a:r>
            <a:r>
              <a:rPr dirty="0" smtClean="0" baseline="-1614" sz="4200" spc="9">
                <a:latin typeface=""/>
                <a:cs typeface=""/>
              </a:rPr>
              <a:t>报</a:t>
            </a:r>
            <a:r>
              <a:rPr dirty="0" smtClean="0" baseline="-1614" sz="4200" spc="0">
                <a:latin typeface=""/>
                <a:cs typeface=""/>
              </a:rPr>
              <a:t>告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488179"/>
            <a:ext cx="4482084" cy="1249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274927"/>
            <a:ext cx="3985133" cy="4942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508043"/>
            <a:ext cx="243624" cy="1119234"/>
          </a:xfrm>
          <a:custGeom>
            <a:avLst/>
            <a:gdLst/>
            <a:ahLst/>
            <a:cxnLst/>
            <a:rect l="l" t="t" r="r" b="b"/>
            <a:pathLst>
              <a:path w="243624" h="1119234">
                <a:moveTo>
                  <a:pt x="0" y="0"/>
                </a:moveTo>
                <a:lnTo>
                  <a:pt x="0" y="1119234"/>
                </a:lnTo>
                <a:lnTo>
                  <a:pt x="19380" y="1101270"/>
                </a:lnTo>
                <a:lnTo>
                  <a:pt x="59327" y="1058131"/>
                </a:lnTo>
                <a:lnTo>
                  <a:pt x="95905" y="1012017"/>
                </a:lnTo>
                <a:lnTo>
                  <a:pt x="128917" y="963124"/>
                </a:lnTo>
                <a:lnTo>
                  <a:pt x="158167" y="911650"/>
                </a:lnTo>
                <a:lnTo>
                  <a:pt x="183458" y="857791"/>
                </a:lnTo>
                <a:lnTo>
                  <a:pt x="204592" y="801746"/>
                </a:lnTo>
                <a:lnTo>
                  <a:pt x="221373" y="743711"/>
                </a:lnTo>
                <a:lnTo>
                  <a:pt x="233603" y="683883"/>
                </a:lnTo>
                <a:lnTo>
                  <a:pt x="241086" y="622459"/>
                </a:lnTo>
                <a:lnTo>
                  <a:pt x="243624" y="559637"/>
                </a:lnTo>
                <a:lnTo>
                  <a:pt x="241086" y="496815"/>
                </a:lnTo>
                <a:lnTo>
                  <a:pt x="233603" y="435389"/>
                </a:lnTo>
                <a:lnTo>
                  <a:pt x="221373" y="375559"/>
                </a:lnTo>
                <a:lnTo>
                  <a:pt x="204592" y="317520"/>
                </a:lnTo>
                <a:lnTo>
                  <a:pt x="183458" y="261471"/>
                </a:lnTo>
                <a:lnTo>
                  <a:pt x="158167" y="207608"/>
                </a:lnTo>
                <a:lnTo>
                  <a:pt x="128917" y="156129"/>
                </a:lnTo>
                <a:lnTo>
                  <a:pt x="95905" y="107231"/>
                </a:lnTo>
                <a:lnTo>
                  <a:pt x="59327" y="61111"/>
                </a:lnTo>
                <a:lnTo>
                  <a:pt x="19380" y="17966"/>
                </a:lnTo>
                <a:lnTo>
                  <a:pt x="0" y="0"/>
                </a:lnTo>
                <a:close/>
              </a:path>
            </a:pathLst>
          </a:custGeom>
          <a:solidFill>
            <a:srgbClr val="785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4508043"/>
            <a:ext cx="243624" cy="1119234"/>
          </a:xfrm>
          <a:custGeom>
            <a:avLst/>
            <a:gdLst/>
            <a:ahLst/>
            <a:cxnLst/>
            <a:rect l="l" t="t" r="r" b="b"/>
            <a:pathLst>
              <a:path w="243624" h="1119234">
                <a:moveTo>
                  <a:pt x="0" y="0"/>
                </a:moveTo>
                <a:lnTo>
                  <a:pt x="59327" y="61111"/>
                </a:lnTo>
                <a:lnTo>
                  <a:pt x="95905" y="107231"/>
                </a:lnTo>
                <a:lnTo>
                  <a:pt x="128917" y="156129"/>
                </a:lnTo>
                <a:lnTo>
                  <a:pt x="158167" y="207608"/>
                </a:lnTo>
                <a:lnTo>
                  <a:pt x="183458" y="261471"/>
                </a:lnTo>
                <a:lnTo>
                  <a:pt x="204592" y="317520"/>
                </a:lnTo>
                <a:lnTo>
                  <a:pt x="221373" y="375559"/>
                </a:lnTo>
                <a:lnTo>
                  <a:pt x="233603" y="435389"/>
                </a:lnTo>
                <a:lnTo>
                  <a:pt x="241086" y="496815"/>
                </a:lnTo>
                <a:lnTo>
                  <a:pt x="243624" y="559637"/>
                </a:lnTo>
                <a:lnTo>
                  <a:pt x="241086" y="622459"/>
                </a:lnTo>
                <a:lnTo>
                  <a:pt x="233603" y="683883"/>
                </a:lnTo>
                <a:lnTo>
                  <a:pt x="221373" y="743711"/>
                </a:lnTo>
                <a:lnTo>
                  <a:pt x="204592" y="801746"/>
                </a:lnTo>
                <a:lnTo>
                  <a:pt x="183458" y="857791"/>
                </a:lnTo>
                <a:lnTo>
                  <a:pt x="158167" y="911650"/>
                </a:lnTo>
                <a:lnTo>
                  <a:pt x="128917" y="963124"/>
                </a:lnTo>
                <a:lnTo>
                  <a:pt x="95905" y="1012017"/>
                </a:lnTo>
                <a:lnTo>
                  <a:pt x="59327" y="1058131"/>
                </a:lnTo>
                <a:lnTo>
                  <a:pt x="19380" y="1101270"/>
                </a:lnTo>
                <a:lnTo>
                  <a:pt x="0" y="1119234"/>
                </a:lnTo>
              </a:path>
            </a:pathLst>
          </a:custGeom>
          <a:ln w="15875">
            <a:solidFill>
              <a:srgbClr val="78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848357"/>
            <a:ext cx="940625" cy="1532001"/>
          </a:xfrm>
          <a:custGeom>
            <a:avLst/>
            <a:gdLst/>
            <a:ahLst/>
            <a:cxnLst/>
            <a:rect l="l" t="t" r="r" b="b"/>
            <a:pathLst>
              <a:path w="940625" h="1532001">
                <a:moveTo>
                  <a:pt x="175006" y="0"/>
                </a:moveTo>
                <a:lnTo>
                  <a:pt x="112212" y="2538"/>
                </a:lnTo>
                <a:lnTo>
                  <a:pt x="50816" y="10024"/>
                </a:lnTo>
                <a:lnTo>
                  <a:pt x="0" y="20420"/>
                </a:lnTo>
                <a:lnTo>
                  <a:pt x="0" y="1511573"/>
                </a:lnTo>
                <a:lnTo>
                  <a:pt x="50816" y="1521973"/>
                </a:lnTo>
                <a:lnTo>
                  <a:pt x="112212" y="1529461"/>
                </a:lnTo>
                <a:lnTo>
                  <a:pt x="175006" y="1532001"/>
                </a:lnTo>
                <a:lnTo>
                  <a:pt x="237797" y="1529461"/>
                </a:lnTo>
                <a:lnTo>
                  <a:pt x="299191" y="1521973"/>
                </a:lnTo>
                <a:lnTo>
                  <a:pt x="358991" y="1509734"/>
                </a:lnTo>
                <a:lnTo>
                  <a:pt x="416998" y="1492941"/>
                </a:lnTo>
                <a:lnTo>
                  <a:pt x="473017" y="1471793"/>
                </a:lnTo>
                <a:lnTo>
                  <a:pt x="526849" y="1446485"/>
                </a:lnTo>
                <a:lnTo>
                  <a:pt x="578298" y="1417215"/>
                </a:lnTo>
                <a:lnTo>
                  <a:pt x="627168" y="1384181"/>
                </a:lnTo>
                <a:lnTo>
                  <a:pt x="673260" y="1347579"/>
                </a:lnTo>
                <a:lnTo>
                  <a:pt x="716378" y="1307607"/>
                </a:lnTo>
                <a:lnTo>
                  <a:pt x="756325" y="1264463"/>
                </a:lnTo>
                <a:lnTo>
                  <a:pt x="792903" y="1218343"/>
                </a:lnTo>
                <a:lnTo>
                  <a:pt x="825916" y="1169445"/>
                </a:lnTo>
                <a:lnTo>
                  <a:pt x="855167" y="1117966"/>
                </a:lnTo>
                <a:lnTo>
                  <a:pt x="880458" y="1064103"/>
                </a:lnTo>
                <a:lnTo>
                  <a:pt x="901593" y="1008053"/>
                </a:lnTo>
                <a:lnTo>
                  <a:pt x="918374" y="950015"/>
                </a:lnTo>
                <a:lnTo>
                  <a:pt x="930604" y="890184"/>
                </a:lnTo>
                <a:lnTo>
                  <a:pt x="938087" y="828759"/>
                </a:lnTo>
                <a:lnTo>
                  <a:pt x="940625" y="765937"/>
                </a:lnTo>
                <a:lnTo>
                  <a:pt x="938087" y="703115"/>
                </a:lnTo>
                <a:lnTo>
                  <a:pt x="930604" y="641692"/>
                </a:lnTo>
                <a:lnTo>
                  <a:pt x="918374" y="581866"/>
                </a:lnTo>
                <a:lnTo>
                  <a:pt x="901593" y="523833"/>
                </a:lnTo>
                <a:lnTo>
                  <a:pt x="880458" y="467790"/>
                </a:lnTo>
                <a:lnTo>
                  <a:pt x="855167" y="413935"/>
                </a:lnTo>
                <a:lnTo>
                  <a:pt x="825916" y="362464"/>
                </a:lnTo>
                <a:lnTo>
                  <a:pt x="792903" y="313575"/>
                </a:lnTo>
                <a:lnTo>
                  <a:pt x="756325" y="267464"/>
                </a:lnTo>
                <a:lnTo>
                  <a:pt x="716378" y="224329"/>
                </a:lnTo>
                <a:lnTo>
                  <a:pt x="673260" y="184367"/>
                </a:lnTo>
                <a:lnTo>
                  <a:pt x="627168" y="147775"/>
                </a:lnTo>
                <a:lnTo>
                  <a:pt x="578298" y="114749"/>
                </a:lnTo>
                <a:lnTo>
                  <a:pt x="526849" y="85488"/>
                </a:lnTo>
                <a:lnTo>
                  <a:pt x="473017" y="60188"/>
                </a:lnTo>
                <a:lnTo>
                  <a:pt x="416998" y="39045"/>
                </a:lnTo>
                <a:lnTo>
                  <a:pt x="358991" y="22258"/>
                </a:lnTo>
                <a:lnTo>
                  <a:pt x="299191" y="10024"/>
                </a:lnTo>
                <a:lnTo>
                  <a:pt x="237797" y="2538"/>
                </a:lnTo>
                <a:lnTo>
                  <a:pt x="175006" y="0"/>
                </a:lnTo>
                <a:close/>
              </a:path>
            </a:pathLst>
          </a:custGeom>
          <a:solidFill>
            <a:srgbClr val="7855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848357"/>
            <a:ext cx="940625" cy="1532001"/>
          </a:xfrm>
          <a:custGeom>
            <a:avLst/>
            <a:gdLst/>
            <a:ahLst/>
            <a:cxnLst/>
            <a:rect l="l" t="t" r="r" b="b"/>
            <a:pathLst>
              <a:path w="940625" h="1532001">
                <a:moveTo>
                  <a:pt x="0" y="20420"/>
                </a:moveTo>
                <a:lnTo>
                  <a:pt x="50816" y="10024"/>
                </a:lnTo>
                <a:lnTo>
                  <a:pt x="112212" y="2538"/>
                </a:lnTo>
                <a:lnTo>
                  <a:pt x="175006" y="0"/>
                </a:lnTo>
                <a:lnTo>
                  <a:pt x="237797" y="2538"/>
                </a:lnTo>
                <a:lnTo>
                  <a:pt x="299191" y="10024"/>
                </a:lnTo>
                <a:lnTo>
                  <a:pt x="358991" y="22258"/>
                </a:lnTo>
                <a:lnTo>
                  <a:pt x="416998" y="39045"/>
                </a:lnTo>
                <a:lnTo>
                  <a:pt x="473017" y="60188"/>
                </a:lnTo>
                <a:lnTo>
                  <a:pt x="526849" y="85488"/>
                </a:lnTo>
                <a:lnTo>
                  <a:pt x="578298" y="114749"/>
                </a:lnTo>
                <a:lnTo>
                  <a:pt x="627168" y="147775"/>
                </a:lnTo>
                <a:lnTo>
                  <a:pt x="673260" y="184367"/>
                </a:lnTo>
                <a:lnTo>
                  <a:pt x="716378" y="224329"/>
                </a:lnTo>
                <a:lnTo>
                  <a:pt x="756325" y="267464"/>
                </a:lnTo>
                <a:lnTo>
                  <a:pt x="792903" y="313575"/>
                </a:lnTo>
                <a:lnTo>
                  <a:pt x="825916" y="362464"/>
                </a:lnTo>
                <a:lnTo>
                  <a:pt x="855167" y="413935"/>
                </a:lnTo>
                <a:lnTo>
                  <a:pt x="880458" y="467790"/>
                </a:lnTo>
                <a:lnTo>
                  <a:pt x="901593" y="523833"/>
                </a:lnTo>
                <a:lnTo>
                  <a:pt x="918374" y="581866"/>
                </a:lnTo>
                <a:lnTo>
                  <a:pt x="930604" y="641692"/>
                </a:lnTo>
                <a:lnTo>
                  <a:pt x="938087" y="703115"/>
                </a:lnTo>
                <a:lnTo>
                  <a:pt x="940625" y="765937"/>
                </a:lnTo>
                <a:lnTo>
                  <a:pt x="938087" y="828759"/>
                </a:lnTo>
                <a:lnTo>
                  <a:pt x="930604" y="890184"/>
                </a:lnTo>
                <a:lnTo>
                  <a:pt x="918374" y="950015"/>
                </a:lnTo>
                <a:lnTo>
                  <a:pt x="901593" y="1008053"/>
                </a:lnTo>
                <a:lnTo>
                  <a:pt x="880458" y="1064103"/>
                </a:lnTo>
                <a:lnTo>
                  <a:pt x="855167" y="1117966"/>
                </a:lnTo>
                <a:lnTo>
                  <a:pt x="825916" y="1169445"/>
                </a:lnTo>
                <a:lnTo>
                  <a:pt x="792903" y="1218343"/>
                </a:lnTo>
                <a:lnTo>
                  <a:pt x="756325" y="1264463"/>
                </a:lnTo>
                <a:lnTo>
                  <a:pt x="716378" y="1307607"/>
                </a:lnTo>
                <a:lnTo>
                  <a:pt x="673260" y="1347579"/>
                </a:lnTo>
                <a:lnTo>
                  <a:pt x="627168" y="1384181"/>
                </a:lnTo>
                <a:lnTo>
                  <a:pt x="578298" y="1417215"/>
                </a:lnTo>
                <a:lnTo>
                  <a:pt x="526849" y="1446485"/>
                </a:lnTo>
                <a:lnTo>
                  <a:pt x="473017" y="1471793"/>
                </a:lnTo>
                <a:lnTo>
                  <a:pt x="416998" y="1492941"/>
                </a:lnTo>
                <a:lnTo>
                  <a:pt x="358991" y="1509734"/>
                </a:lnTo>
                <a:lnTo>
                  <a:pt x="299191" y="1521973"/>
                </a:lnTo>
                <a:lnTo>
                  <a:pt x="237797" y="1529461"/>
                </a:lnTo>
                <a:lnTo>
                  <a:pt x="175006" y="1532001"/>
                </a:lnTo>
                <a:lnTo>
                  <a:pt x="112212" y="1529461"/>
                </a:lnTo>
                <a:lnTo>
                  <a:pt x="50816" y="1521973"/>
                </a:lnTo>
                <a:lnTo>
                  <a:pt x="0" y="1511573"/>
                </a:lnTo>
              </a:path>
            </a:pathLst>
          </a:custGeom>
          <a:ln w="15875">
            <a:solidFill>
              <a:srgbClr val="78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734311" y="3334638"/>
            <a:ext cx="1351026" cy="1351788"/>
          </a:xfrm>
          <a:custGeom>
            <a:avLst/>
            <a:gdLst/>
            <a:ahLst/>
            <a:cxnLst/>
            <a:rect l="l" t="t" r="r" b="b"/>
            <a:pathLst>
              <a:path w="1351026" h="1351788">
                <a:moveTo>
                  <a:pt x="675513" y="0"/>
                </a:moveTo>
                <a:lnTo>
                  <a:pt x="620103" y="2240"/>
                </a:lnTo>
                <a:lnTo>
                  <a:pt x="565929" y="8847"/>
                </a:lnTo>
                <a:lnTo>
                  <a:pt x="513162" y="19645"/>
                </a:lnTo>
                <a:lnTo>
                  <a:pt x="461979" y="34460"/>
                </a:lnTo>
                <a:lnTo>
                  <a:pt x="412551" y="53119"/>
                </a:lnTo>
                <a:lnTo>
                  <a:pt x="365053" y="75448"/>
                </a:lnTo>
                <a:lnTo>
                  <a:pt x="319659" y="101272"/>
                </a:lnTo>
                <a:lnTo>
                  <a:pt x="276541" y="130417"/>
                </a:lnTo>
                <a:lnTo>
                  <a:pt x="235875" y="162710"/>
                </a:lnTo>
                <a:lnTo>
                  <a:pt x="197834" y="197977"/>
                </a:lnTo>
                <a:lnTo>
                  <a:pt x="162591" y="236042"/>
                </a:lnTo>
                <a:lnTo>
                  <a:pt x="130320" y="276734"/>
                </a:lnTo>
                <a:lnTo>
                  <a:pt x="101195" y="319876"/>
                </a:lnTo>
                <a:lnTo>
                  <a:pt x="75389" y="365296"/>
                </a:lnTo>
                <a:lnTo>
                  <a:pt x="53078" y="412819"/>
                </a:lnTo>
                <a:lnTo>
                  <a:pt x="34433" y="462271"/>
                </a:lnTo>
                <a:lnTo>
                  <a:pt x="19629" y="513479"/>
                </a:lnTo>
                <a:lnTo>
                  <a:pt x="8839" y="566268"/>
                </a:lnTo>
                <a:lnTo>
                  <a:pt x="2238" y="620464"/>
                </a:lnTo>
                <a:lnTo>
                  <a:pt x="0" y="675894"/>
                </a:lnTo>
                <a:lnTo>
                  <a:pt x="2238" y="731323"/>
                </a:lnTo>
                <a:lnTo>
                  <a:pt x="8839" y="785519"/>
                </a:lnTo>
                <a:lnTo>
                  <a:pt x="19629" y="838308"/>
                </a:lnTo>
                <a:lnTo>
                  <a:pt x="34433" y="889516"/>
                </a:lnTo>
                <a:lnTo>
                  <a:pt x="53078" y="938968"/>
                </a:lnTo>
                <a:lnTo>
                  <a:pt x="75389" y="986491"/>
                </a:lnTo>
                <a:lnTo>
                  <a:pt x="101195" y="1031911"/>
                </a:lnTo>
                <a:lnTo>
                  <a:pt x="130320" y="1075053"/>
                </a:lnTo>
                <a:lnTo>
                  <a:pt x="162591" y="1115745"/>
                </a:lnTo>
                <a:lnTo>
                  <a:pt x="197834" y="1153810"/>
                </a:lnTo>
                <a:lnTo>
                  <a:pt x="235875" y="1189077"/>
                </a:lnTo>
                <a:lnTo>
                  <a:pt x="276541" y="1221370"/>
                </a:lnTo>
                <a:lnTo>
                  <a:pt x="319659" y="1250515"/>
                </a:lnTo>
                <a:lnTo>
                  <a:pt x="365053" y="1276339"/>
                </a:lnTo>
                <a:lnTo>
                  <a:pt x="412551" y="1298668"/>
                </a:lnTo>
                <a:lnTo>
                  <a:pt x="461979" y="1317327"/>
                </a:lnTo>
                <a:lnTo>
                  <a:pt x="513162" y="1332142"/>
                </a:lnTo>
                <a:lnTo>
                  <a:pt x="565929" y="1342940"/>
                </a:lnTo>
                <a:lnTo>
                  <a:pt x="620103" y="1349547"/>
                </a:lnTo>
                <a:lnTo>
                  <a:pt x="675513" y="1351788"/>
                </a:lnTo>
                <a:lnTo>
                  <a:pt x="730922" y="1349547"/>
                </a:lnTo>
                <a:lnTo>
                  <a:pt x="785096" y="1342940"/>
                </a:lnTo>
                <a:lnTo>
                  <a:pt x="837863" y="1332142"/>
                </a:lnTo>
                <a:lnTo>
                  <a:pt x="889046" y="1317327"/>
                </a:lnTo>
                <a:lnTo>
                  <a:pt x="938474" y="1298668"/>
                </a:lnTo>
                <a:lnTo>
                  <a:pt x="985972" y="1276339"/>
                </a:lnTo>
                <a:lnTo>
                  <a:pt x="1031366" y="1250515"/>
                </a:lnTo>
                <a:lnTo>
                  <a:pt x="1074484" y="1221370"/>
                </a:lnTo>
                <a:lnTo>
                  <a:pt x="1115150" y="1189077"/>
                </a:lnTo>
                <a:lnTo>
                  <a:pt x="1153191" y="1153810"/>
                </a:lnTo>
                <a:lnTo>
                  <a:pt x="1188434" y="1115745"/>
                </a:lnTo>
                <a:lnTo>
                  <a:pt x="1220705" y="1075053"/>
                </a:lnTo>
                <a:lnTo>
                  <a:pt x="1249830" y="1031911"/>
                </a:lnTo>
                <a:lnTo>
                  <a:pt x="1275636" y="986491"/>
                </a:lnTo>
                <a:lnTo>
                  <a:pt x="1297947" y="938968"/>
                </a:lnTo>
                <a:lnTo>
                  <a:pt x="1316592" y="889516"/>
                </a:lnTo>
                <a:lnTo>
                  <a:pt x="1331396" y="838308"/>
                </a:lnTo>
                <a:lnTo>
                  <a:pt x="1342186" y="785519"/>
                </a:lnTo>
                <a:lnTo>
                  <a:pt x="1348787" y="731323"/>
                </a:lnTo>
                <a:lnTo>
                  <a:pt x="1351026" y="675894"/>
                </a:lnTo>
                <a:lnTo>
                  <a:pt x="1348787" y="620464"/>
                </a:lnTo>
                <a:lnTo>
                  <a:pt x="1342186" y="566268"/>
                </a:lnTo>
                <a:lnTo>
                  <a:pt x="1331396" y="513479"/>
                </a:lnTo>
                <a:lnTo>
                  <a:pt x="1316592" y="462271"/>
                </a:lnTo>
                <a:lnTo>
                  <a:pt x="1297947" y="412819"/>
                </a:lnTo>
                <a:lnTo>
                  <a:pt x="1275636" y="365296"/>
                </a:lnTo>
                <a:lnTo>
                  <a:pt x="1249830" y="319876"/>
                </a:lnTo>
                <a:lnTo>
                  <a:pt x="1220705" y="276734"/>
                </a:lnTo>
                <a:lnTo>
                  <a:pt x="1188434" y="236042"/>
                </a:lnTo>
                <a:lnTo>
                  <a:pt x="1153191" y="197977"/>
                </a:lnTo>
                <a:lnTo>
                  <a:pt x="1115150" y="162710"/>
                </a:lnTo>
                <a:lnTo>
                  <a:pt x="1074484" y="130417"/>
                </a:lnTo>
                <a:lnTo>
                  <a:pt x="1031366" y="101272"/>
                </a:lnTo>
                <a:lnTo>
                  <a:pt x="985972" y="75448"/>
                </a:lnTo>
                <a:lnTo>
                  <a:pt x="938474" y="53119"/>
                </a:lnTo>
                <a:lnTo>
                  <a:pt x="889046" y="34460"/>
                </a:lnTo>
                <a:lnTo>
                  <a:pt x="837863" y="19645"/>
                </a:lnTo>
                <a:lnTo>
                  <a:pt x="785096" y="8847"/>
                </a:lnTo>
                <a:lnTo>
                  <a:pt x="730922" y="2240"/>
                </a:lnTo>
                <a:lnTo>
                  <a:pt x="675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734311" y="3334638"/>
            <a:ext cx="1351026" cy="1351788"/>
          </a:xfrm>
          <a:custGeom>
            <a:avLst/>
            <a:gdLst/>
            <a:ahLst/>
            <a:cxnLst/>
            <a:rect l="l" t="t" r="r" b="b"/>
            <a:pathLst>
              <a:path w="1351026" h="1351788">
                <a:moveTo>
                  <a:pt x="0" y="675894"/>
                </a:moveTo>
                <a:lnTo>
                  <a:pt x="2238" y="620464"/>
                </a:lnTo>
                <a:lnTo>
                  <a:pt x="8839" y="566268"/>
                </a:lnTo>
                <a:lnTo>
                  <a:pt x="19629" y="513479"/>
                </a:lnTo>
                <a:lnTo>
                  <a:pt x="34433" y="462271"/>
                </a:lnTo>
                <a:lnTo>
                  <a:pt x="53078" y="412819"/>
                </a:lnTo>
                <a:lnTo>
                  <a:pt x="75389" y="365296"/>
                </a:lnTo>
                <a:lnTo>
                  <a:pt x="101195" y="319876"/>
                </a:lnTo>
                <a:lnTo>
                  <a:pt x="130320" y="276734"/>
                </a:lnTo>
                <a:lnTo>
                  <a:pt x="162591" y="236042"/>
                </a:lnTo>
                <a:lnTo>
                  <a:pt x="197834" y="197977"/>
                </a:lnTo>
                <a:lnTo>
                  <a:pt x="235875" y="162710"/>
                </a:lnTo>
                <a:lnTo>
                  <a:pt x="276541" y="130417"/>
                </a:lnTo>
                <a:lnTo>
                  <a:pt x="319659" y="101272"/>
                </a:lnTo>
                <a:lnTo>
                  <a:pt x="365053" y="75448"/>
                </a:lnTo>
                <a:lnTo>
                  <a:pt x="412551" y="53119"/>
                </a:lnTo>
                <a:lnTo>
                  <a:pt x="461979" y="34460"/>
                </a:lnTo>
                <a:lnTo>
                  <a:pt x="513162" y="19645"/>
                </a:lnTo>
                <a:lnTo>
                  <a:pt x="565929" y="8847"/>
                </a:lnTo>
                <a:lnTo>
                  <a:pt x="620103" y="2240"/>
                </a:lnTo>
                <a:lnTo>
                  <a:pt x="675513" y="0"/>
                </a:lnTo>
                <a:lnTo>
                  <a:pt x="730922" y="2240"/>
                </a:lnTo>
                <a:lnTo>
                  <a:pt x="785096" y="8847"/>
                </a:lnTo>
                <a:lnTo>
                  <a:pt x="837863" y="19645"/>
                </a:lnTo>
                <a:lnTo>
                  <a:pt x="889046" y="34460"/>
                </a:lnTo>
                <a:lnTo>
                  <a:pt x="938474" y="53119"/>
                </a:lnTo>
                <a:lnTo>
                  <a:pt x="985972" y="75448"/>
                </a:lnTo>
                <a:lnTo>
                  <a:pt x="1031366" y="101272"/>
                </a:lnTo>
                <a:lnTo>
                  <a:pt x="1074484" y="130417"/>
                </a:lnTo>
                <a:lnTo>
                  <a:pt x="1115150" y="162710"/>
                </a:lnTo>
                <a:lnTo>
                  <a:pt x="1153191" y="197977"/>
                </a:lnTo>
                <a:lnTo>
                  <a:pt x="1188434" y="236042"/>
                </a:lnTo>
                <a:lnTo>
                  <a:pt x="1220705" y="276734"/>
                </a:lnTo>
                <a:lnTo>
                  <a:pt x="1249830" y="319876"/>
                </a:lnTo>
                <a:lnTo>
                  <a:pt x="1275636" y="365296"/>
                </a:lnTo>
                <a:lnTo>
                  <a:pt x="1297947" y="412819"/>
                </a:lnTo>
                <a:lnTo>
                  <a:pt x="1316592" y="462271"/>
                </a:lnTo>
                <a:lnTo>
                  <a:pt x="1331396" y="513479"/>
                </a:lnTo>
                <a:lnTo>
                  <a:pt x="1342186" y="566268"/>
                </a:lnTo>
                <a:lnTo>
                  <a:pt x="1348787" y="620464"/>
                </a:lnTo>
                <a:lnTo>
                  <a:pt x="1351026" y="675894"/>
                </a:lnTo>
                <a:lnTo>
                  <a:pt x="1348787" y="731323"/>
                </a:lnTo>
                <a:lnTo>
                  <a:pt x="1342186" y="785519"/>
                </a:lnTo>
                <a:lnTo>
                  <a:pt x="1331396" y="838308"/>
                </a:lnTo>
                <a:lnTo>
                  <a:pt x="1316592" y="889516"/>
                </a:lnTo>
                <a:lnTo>
                  <a:pt x="1297947" y="938968"/>
                </a:lnTo>
                <a:lnTo>
                  <a:pt x="1275636" y="986491"/>
                </a:lnTo>
                <a:lnTo>
                  <a:pt x="1249830" y="1031911"/>
                </a:lnTo>
                <a:lnTo>
                  <a:pt x="1220705" y="1075053"/>
                </a:lnTo>
                <a:lnTo>
                  <a:pt x="1188434" y="1115745"/>
                </a:lnTo>
                <a:lnTo>
                  <a:pt x="1153191" y="1153810"/>
                </a:lnTo>
                <a:lnTo>
                  <a:pt x="1115150" y="1189077"/>
                </a:lnTo>
                <a:lnTo>
                  <a:pt x="1074484" y="1221370"/>
                </a:lnTo>
                <a:lnTo>
                  <a:pt x="1031366" y="1250515"/>
                </a:lnTo>
                <a:lnTo>
                  <a:pt x="985972" y="1276339"/>
                </a:lnTo>
                <a:lnTo>
                  <a:pt x="938474" y="1298668"/>
                </a:lnTo>
                <a:lnTo>
                  <a:pt x="889046" y="1317327"/>
                </a:lnTo>
                <a:lnTo>
                  <a:pt x="837863" y="1332142"/>
                </a:lnTo>
                <a:lnTo>
                  <a:pt x="785096" y="1342940"/>
                </a:lnTo>
                <a:lnTo>
                  <a:pt x="730922" y="1349547"/>
                </a:lnTo>
                <a:lnTo>
                  <a:pt x="675513" y="1351788"/>
                </a:lnTo>
                <a:lnTo>
                  <a:pt x="620103" y="1349547"/>
                </a:lnTo>
                <a:lnTo>
                  <a:pt x="565929" y="1342940"/>
                </a:lnTo>
                <a:lnTo>
                  <a:pt x="513162" y="1332142"/>
                </a:lnTo>
                <a:lnTo>
                  <a:pt x="461979" y="1317327"/>
                </a:lnTo>
                <a:lnTo>
                  <a:pt x="412551" y="1298668"/>
                </a:lnTo>
                <a:lnTo>
                  <a:pt x="365053" y="1276339"/>
                </a:lnTo>
                <a:lnTo>
                  <a:pt x="319659" y="1250515"/>
                </a:lnTo>
                <a:lnTo>
                  <a:pt x="276541" y="1221370"/>
                </a:lnTo>
                <a:lnTo>
                  <a:pt x="235875" y="1189077"/>
                </a:lnTo>
                <a:lnTo>
                  <a:pt x="197834" y="1153810"/>
                </a:lnTo>
                <a:lnTo>
                  <a:pt x="162591" y="1115745"/>
                </a:lnTo>
                <a:lnTo>
                  <a:pt x="130320" y="1075053"/>
                </a:lnTo>
                <a:lnTo>
                  <a:pt x="101195" y="1031911"/>
                </a:lnTo>
                <a:lnTo>
                  <a:pt x="75389" y="986491"/>
                </a:lnTo>
                <a:lnTo>
                  <a:pt x="53078" y="938968"/>
                </a:lnTo>
                <a:lnTo>
                  <a:pt x="34433" y="889516"/>
                </a:lnTo>
                <a:lnTo>
                  <a:pt x="19629" y="838308"/>
                </a:lnTo>
                <a:lnTo>
                  <a:pt x="8839" y="785519"/>
                </a:lnTo>
                <a:lnTo>
                  <a:pt x="2238" y="731323"/>
                </a:lnTo>
                <a:lnTo>
                  <a:pt x="0" y="675894"/>
                </a:lnTo>
                <a:close/>
              </a:path>
            </a:pathLst>
          </a:custGeom>
          <a:ln w="12700">
            <a:solidFill>
              <a:srgbClr val="78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77138" y="3334638"/>
            <a:ext cx="1351102" cy="1351788"/>
          </a:xfrm>
          <a:custGeom>
            <a:avLst/>
            <a:gdLst/>
            <a:ahLst/>
            <a:cxnLst/>
            <a:rect l="l" t="t" r="r" b="b"/>
            <a:pathLst>
              <a:path w="1351102" h="1351788">
                <a:moveTo>
                  <a:pt x="675551" y="0"/>
                </a:moveTo>
                <a:lnTo>
                  <a:pt x="620144" y="2240"/>
                </a:lnTo>
                <a:lnTo>
                  <a:pt x="565972" y="8847"/>
                </a:lnTo>
                <a:lnTo>
                  <a:pt x="513207" y="19645"/>
                </a:lnTo>
                <a:lnTo>
                  <a:pt x="462023" y="34460"/>
                </a:lnTo>
                <a:lnTo>
                  <a:pt x="412594" y="53119"/>
                </a:lnTo>
                <a:lnTo>
                  <a:pt x="365094" y="75448"/>
                </a:lnTo>
                <a:lnTo>
                  <a:pt x="319697" y="101272"/>
                </a:lnTo>
                <a:lnTo>
                  <a:pt x="276577" y="130417"/>
                </a:lnTo>
                <a:lnTo>
                  <a:pt x="235908" y="162710"/>
                </a:lnTo>
                <a:lnTo>
                  <a:pt x="197862" y="197977"/>
                </a:lnTo>
                <a:lnTo>
                  <a:pt x="162615" y="236042"/>
                </a:lnTo>
                <a:lnTo>
                  <a:pt x="130341" y="276734"/>
                </a:lnTo>
                <a:lnTo>
                  <a:pt x="101212" y="319876"/>
                </a:lnTo>
                <a:lnTo>
                  <a:pt x="75403" y="365296"/>
                </a:lnTo>
                <a:lnTo>
                  <a:pt x="53087" y="412819"/>
                </a:lnTo>
                <a:lnTo>
                  <a:pt x="34439" y="462271"/>
                </a:lnTo>
                <a:lnTo>
                  <a:pt x="19633" y="513479"/>
                </a:lnTo>
                <a:lnTo>
                  <a:pt x="8841" y="566268"/>
                </a:lnTo>
                <a:lnTo>
                  <a:pt x="2239" y="620464"/>
                </a:lnTo>
                <a:lnTo>
                  <a:pt x="0" y="675894"/>
                </a:lnTo>
                <a:lnTo>
                  <a:pt x="2239" y="731323"/>
                </a:lnTo>
                <a:lnTo>
                  <a:pt x="8841" y="785519"/>
                </a:lnTo>
                <a:lnTo>
                  <a:pt x="19633" y="838308"/>
                </a:lnTo>
                <a:lnTo>
                  <a:pt x="34439" y="889516"/>
                </a:lnTo>
                <a:lnTo>
                  <a:pt x="53087" y="938968"/>
                </a:lnTo>
                <a:lnTo>
                  <a:pt x="75403" y="986491"/>
                </a:lnTo>
                <a:lnTo>
                  <a:pt x="101212" y="1031911"/>
                </a:lnTo>
                <a:lnTo>
                  <a:pt x="130341" y="1075053"/>
                </a:lnTo>
                <a:lnTo>
                  <a:pt x="162615" y="1115745"/>
                </a:lnTo>
                <a:lnTo>
                  <a:pt x="197862" y="1153810"/>
                </a:lnTo>
                <a:lnTo>
                  <a:pt x="235908" y="1189077"/>
                </a:lnTo>
                <a:lnTo>
                  <a:pt x="276577" y="1221370"/>
                </a:lnTo>
                <a:lnTo>
                  <a:pt x="319697" y="1250515"/>
                </a:lnTo>
                <a:lnTo>
                  <a:pt x="365094" y="1276339"/>
                </a:lnTo>
                <a:lnTo>
                  <a:pt x="412594" y="1298668"/>
                </a:lnTo>
                <a:lnTo>
                  <a:pt x="462023" y="1317327"/>
                </a:lnTo>
                <a:lnTo>
                  <a:pt x="513207" y="1332142"/>
                </a:lnTo>
                <a:lnTo>
                  <a:pt x="565972" y="1342940"/>
                </a:lnTo>
                <a:lnTo>
                  <a:pt x="620144" y="1349547"/>
                </a:lnTo>
                <a:lnTo>
                  <a:pt x="675551" y="1351788"/>
                </a:lnTo>
                <a:lnTo>
                  <a:pt x="730948" y="1349547"/>
                </a:lnTo>
                <a:lnTo>
                  <a:pt x="785114" y="1342940"/>
                </a:lnTo>
                <a:lnTo>
                  <a:pt x="837874" y="1332142"/>
                </a:lnTo>
                <a:lnTo>
                  <a:pt x="889054" y="1317327"/>
                </a:lnTo>
                <a:lnTo>
                  <a:pt x="938480" y="1298668"/>
                </a:lnTo>
                <a:lnTo>
                  <a:pt x="985979" y="1276339"/>
                </a:lnTo>
                <a:lnTo>
                  <a:pt x="1031376" y="1250515"/>
                </a:lnTo>
                <a:lnTo>
                  <a:pt x="1074497" y="1221370"/>
                </a:lnTo>
                <a:lnTo>
                  <a:pt x="1115168" y="1189077"/>
                </a:lnTo>
                <a:lnTo>
                  <a:pt x="1153215" y="1153810"/>
                </a:lnTo>
                <a:lnTo>
                  <a:pt x="1188465" y="1115745"/>
                </a:lnTo>
                <a:lnTo>
                  <a:pt x="1220742" y="1075053"/>
                </a:lnTo>
                <a:lnTo>
                  <a:pt x="1249874" y="1031911"/>
                </a:lnTo>
                <a:lnTo>
                  <a:pt x="1275687" y="986491"/>
                </a:lnTo>
                <a:lnTo>
                  <a:pt x="1298005" y="938968"/>
                </a:lnTo>
                <a:lnTo>
                  <a:pt x="1316656" y="889516"/>
                </a:lnTo>
                <a:lnTo>
                  <a:pt x="1331465" y="838308"/>
                </a:lnTo>
                <a:lnTo>
                  <a:pt x="1342258" y="785519"/>
                </a:lnTo>
                <a:lnTo>
                  <a:pt x="1348862" y="731323"/>
                </a:lnTo>
                <a:lnTo>
                  <a:pt x="1351102" y="675894"/>
                </a:lnTo>
                <a:lnTo>
                  <a:pt x="1348862" y="620464"/>
                </a:lnTo>
                <a:lnTo>
                  <a:pt x="1342258" y="566268"/>
                </a:lnTo>
                <a:lnTo>
                  <a:pt x="1331465" y="513479"/>
                </a:lnTo>
                <a:lnTo>
                  <a:pt x="1316656" y="462271"/>
                </a:lnTo>
                <a:lnTo>
                  <a:pt x="1298005" y="412819"/>
                </a:lnTo>
                <a:lnTo>
                  <a:pt x="1275687" y="365296"/>
                </a:lnTo>
                <a:lnTo>
                  <a:pt x="1249874" y="319876"/>
                </a:lnTo>
                <a:lnTo>
                  <a:pt x="1220742" y="276734"/>
                </a:lnTo>
                <a:lnTo>
                  <a:pt x="1188465" y="236042"/>
                </a:lnTo>
                <a:lnTo>
                  <a:pt x="1153215" y="197977"/>
                </a:lnTo>
                <a:lnTo>
                  <a:pt x="1115168" y="162710"/>
                </a:lnTo>
                <a:lnTo>
                  <a:pt x="1074497" y="130417"/>
                </a:lnTo>
                <a:lnTo>
                  <a:pt x="1031376" y="101272"/>
                </a:lnTo>
                <a:lnTo>
                  <a:pt x="985979" y="75448"/>
                </a:lnTo>
                <a:lnTo>
                  <a:pt x="938480" y="53119"/>
                </a:lnTo>
                <a:lnTo>
                  <a:pt x="889054" y="34460"/>
                </a:lnTo>
                <a:lnTo>
                  <a:pt x="837874" y="19645"/>
                </a:lnTo>
                <a:lnTo>
                  <a:pt x="785114" y="8847"/>
                </a:lnTo>
                <a:lnTo>
                  <a:pt x="730948" y="2240"/>
                </a:lnTo>
                <a:lnTo>
                  <a:pt x="6755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77138" y="3334638"/>
            <a:ext cx="1351102" cy="1351788"/>
          </a:xfrm>
          <a:custGeom>
            <a:avLst/>
            <a:gdLst/>
            <a:ahLst/>
            <a:cxnLst/>
            <a:rect l="l" t="t" r="r" b="b"/>
            <a:pathLst>
              <a:path w="1351102" h="1351788">
                <a:moveTo>
                  <a:pt x="0" y="675894"/>
                </a:moveTo>
                <a:lnTo>
                  <a:pt x="2239" y="620464"/>
                </a:lnTo>
                <a:lnTo>
                  <a:pt x="8841" y="566268"/>
                </a:lnTo>
                <a:lnTo>
                  <a:pt x="19633" y="513479"/>
                </a:lnTo>
                <a:lnTo>
                  <a:pt x="34439" y="462271"/>
                </a:lnTo>
                <a:lnTo>
                  <a:pt x="53087" y="412819"/>
                </a:lnTo>
                <a:lnTo>
                  <a:pt x="75403" y="365296"/>
                </a:lnTo>
                <a:lnTo>
                  <a:pt x="101212" y="319876"/>
                </a:lnTo>
                <a:lnTo>
                  <a:pt x="130341" y="276734"/>
                </a:lnTo>
                <a:lnTo>
                  <a:pt x="162615" y="236042"/>
                </a:lnTo>
                <a:lnTo>
                  <a:pt x="197862" y="197977"/>
                </a:lnTo>
                <a:lnTo>
                  <a:pt x="235908" y="162710"/>
                </a:lnTo>
                <a:lnTo>
                  <a:pt x="276577" y="130417"/>
                </a:lnTo>
                <a:lnTo>
                  <a:pt x="319697" y="101272"/>
                </a:lnTo>
                <a:lnTo>
                  <a:pt x="365094" y="75448"/>
                </a:lnTo>
                <a:lnTo>
                  <a:pt x="412594" y="53119"/>
                </a:lnTo>
                <a:lnTo>
                  <a:pt x="462023" y="34460"/>
                </a:lnTo>
                <a:lnTo>
                  <a:pt x="513207" y="19645"/>
                </a:lnTo>
                <a:lnTo>
                  <a:pt x="565972" y="8847"/>
                </a:lnTo>
                <a:lnTo>
                  <a:pt x="620144" y="2240"/>
                </a:lnTo>
                <a:lnTo>
                  <a:pt x="675551" y="0"/>
                </a:lnTo>
                <a:lnTo>
                  <a:pt x="730948" y="2240"/>
                </a:lnTo>
                <a:lnTo>
                  <a:pt x="785114" y="8847"/>
                </a:lnTo>
                <a:lnTo>
                  <a:pt x="837874" y="19645"/>
                </a:lnTo>
                <a:lnTo>
                  <a:pt x="889054" y="34460"/>
                </a:lnTo>
                <a:lnTo>
                  <a:pt x="938480" y="53119"/>
                </a:lnTo>
                <a:lnTo>
                  <a:pt x="985979" y="75448"/>
                </a:lnTo>
                <a:lnTo>
                  <a:pt x="1031376" y="101272"/>
                </a:lnTo>
                <a:lnTo>
                  <a:pt x="1074497" y="130417"/>
                </a:lnTo>
                <a:lnTo>
                  <a:pt x="1115168" y="162710"/>
                </a:lnTo>
                <a:lnTo>
                  <a:pt x="1153215" y="197977"/>
                </a:lnTo>
                <a:lnTo>
                  <a:pt x="1188465" y="236042"/>
                </a:lnTo>
                <a:lnTo>
                  <a:pt x="1220742" y="276734"/>
                </a:lnTo>
                <a:lnTo>
                  <a:pt x="1249874" y="319876"/>
                </a:lnTo>
                <a:lnTo>
                  <a:pt x="1275687" y="365296"/>
                </a:lnTo>
                <a:lnTo>
                  <a:pt x="1298005" y="412819"/>
                </a:lnTo>
                <a:lnTo>
                  <a:pt x="1316656" y="462271"/>
                </a:lnTo>
                <a:lnTo>
                  <a:pt x="1331465" y="513479"/>
                </a:lnTo>
                <a:lnTo>
                  <a:pt x="1342258" y="566268"/>
                </a:lnTo>
                <a:lnTo>
                  <a:pt x="1348862" y="620464"/>
                </a:lnTo>
                <a:lnTo>
                  <a:pt x="1351102" y="675894"/>
                </a:lnTo>
                <a:lnTo>
                  <a:pt x="1348862" y="731323"/>
                </a:lnTo>
                <a:lnTo>
                  <a:pt x="1342258" y="785519"/>
                </a:lnTo>
                <a:lnTo>
                  <a:pt x="1331465" y="838308"/>
                </a:lnTo>
                <a:lnTo>
                  <a:pt x="1316656" y="889516"/>
                </a:lnTo>
                <a:lnTo>
                  <a:pt x="1298005" y="938968"/>
                </a:lnTo>
                <a:lnTo>
                  <a:pt x="1275687" y="986491"/>
                </a:lnTo>
                <a:lnTo>
                  <a:pt x="1249874" y="1031911"/>
                </a:lnTo>
                <a:lnTo>
                  <a:pt x="1220742" y="1075053"/>
                </a:lnTo>
                <a:lnTo>
                  <a:pt x="1188465" y="1115745"/>
                </a:lnTo>
                <a:lnTo>
                  <a:pt x="1153215" y="1153810"/>
                </a:lnTo>
                <a:lnTo>
                  <a:pt x="1115168" y="1189077"/>
                </a:lnTo>
                <a:lnTo>
                  <a:pt x="1074497" y="1221370"/>
                </a:lnTo>
                <a:lnTo>
                  <a:pt x="1031376" y="1250515"/>
                </a:lnTo>
                <a:lnTo>
                  <a:pt x="985979" y="1276339"/>
                </a:lnTo>
                <a:lnTo>
                  <a:pt x="938480" y="1298668"/>
                </a:lnTo>
                <a:lnTo>
                  <a:pt x="889054" y="1317327"/>
                </a:lnTo>
                <a:lnTo>
                  <a:pt x="837874" y="1332142"/>
                </a:lnTo>
                <a:lnTo>
                  <a:pt x="785114" y="1342940"/>
                </a:lnTo>
                <a:lnTo>
                  <a:pt x="730948" y="1349547"/>
                </a:lnTo>
                <a:lnTo>
                  <a:pt x="675551" y="1351788"/>
                </a:lnTo>
                <a:lnTo>
                  <a:pt x="620144" y="1349547"/>
                </a:lnTo>
                <a:lnTo>
                  <a:pt x="565972" y="1342940"/>
                </a:lnTo>
                <a:lnTo>
                  <a:pt x="513207" y="1332142"/>
                </a:lnTo>
                <a:lnTo>
                  <a:pt x="462023" y="1317327"/>
                </a:lnTo>
                <a:lnTo>
                  <a:pt x="412594" y="1298668"/>
                </a:lnTo>
                <a:lnTo>
                  <a:pt x="365094" y="1276339"/>
                </a:lnTo>
                <a:lnTo>
                  <a:pt x="319697" y="1250515"/>
                </a:lnTo>
                <a:lnTo>
                  <a:pt x="276577" y="1221370"/>
                </a:lnTo>
                <a:lnTo>
                  <a:pt x="235908" y="1189077"/>
                </a:lnTo>
                <a:lnTo>
                  <a:pt x="197862" y="1153810"/>
                </a:lnTo>
                <a:lnTo>
                  <a:pt x="162615" y="1115745"/>
                </a:lnTo>
                <a:lnTo>
                  <a:pt x="130341" y="1075053"/>
                </a:lnTo>
                <a:lnTo>
                  <a:pt x="101212" y="1031911"/>
                </a:lnTo>
                <a:lnTo>
                  <a:pt x="75403" y="986491"/>
                </a:lnTo>
                <a:lnTo>
                  <a:pt x="53087" y="938968"/>
                </a:lnTo>
                <a:lnTo>
                  <a:pt x="34439" y="889516"/>
                </a:lnTo>
                <a:lnTo>
                  <a:pt x="19633" y="838308"/>
                </a:lnTo>
                <a:lnTo>
                  <a:pt x="8841" y="785519"/>
                </a:lnTo>
                <a:lnTo>
                  <a:pt x="2239" y="731323"/>
                </a:lnTo>
                <a:lnTo>
                  <a:pt x="0" y="675894"/>
                </a:lnTo>
                <a:close/>
              </a:path>
            </a:pathLst>
          </a:custGeom>
          <a:ln w="12700">
            <a:solidFill>
              <a:srgbClr val="78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146708" y="2334132"/>
            <a:ext cx="1351127" cy="1351788"/>
          </a:xfrm>
          <a:custGeom>
            <a:avLst/>
            <a:gdLst/>
            <a:ahLst/>
            <a:cxnLst/>
            <a:rect l="l" t="t" r="r" b="b"/>
            <a:pathLst>
              <a:path w="1351127" h="1351788">
                <a:moveTo>
                  <a:pt x="675614" y="0"/>
                </a:moveTo>
                <a:lnTo>
                  <a:pt x="620204" y="2240"/>
                </a:lnTo>
                <a:lnTo>
                  <a:pt x="566027" y="8847"/>
                </a:lnTo>
                <a:lnTo>
                  <a:pt x="513258" y="19645"/>
                </a:lnTo>
                <a:lnTo>
                  <a:pt x="462070" y="34460"/>
                </a:lnTo>
                <a:lnTo>
                  <a:pt x="412637" y="53119"/>
                </a:lnTo>
                <a:lnTo>
                  <a:pt x="365133" y="75448"/>
                </a:lnTo>
                <a:lnTo>
                  <a:pt x="319732" y="101272"/>
                </a:lnTo>
                <a:lnTo>
                  <a:pt x="276607" y="130417"/>
                </a:lnTo>
                <a:lnTo>
                  <a:pt x="235934" y="162710"/>
                </a:lnTo>
                <a:lnTo>
                  <a:pt x="197885" y="197977"/>
                </a:lnTo>
                <a:lnTo>
                  <a:pt x="162634" y="236042"/>
                </a:lnTo>
                <a:lnTo>
                  <a:pt x="130356" y="276734"/>
                </a:lnTo>
                <a:lnTo>
                  <a:pt x="101223" y="319876"/>
                </a:lnTo>
                <a:lnTo>
                  <a:pt x="75411" y="365296"/>
                </a:lnTo>
                <a:lnTo>
                  <a:pt x="53093" y="412819"/>
                </a:lnTo>
                <a:lnTo>
                  <a:pt x="34443" y="462271"/>
                </a:lnTo>
                <a:lnTo>
                  <a:pt x="19635" y="513479"/>
                </a:lnTo>
                <a:lnTo>
                  <a:pt x="8842" y="566268"/>
                </a:lnTo>
                <a:lnTo>
                  <a:pt x="2239" y="620464"/>
                </a:lnTo>
                <a:lnTo>
                  <a:pt x="0" y="675893"/>
                </a:lnTo>
                <a:lnTo>
                  <a:pt x="2239" y="731323"/>
                </a:lnTo>
                <a:lnTo>
                  <a:pt x="8842" y="785519"/>
                </a:lnTo>
                <a:lnTo>
                  <a:pt x="19635" y="838308"/>
                </a:lnTo>
                <a:lnTo>
                  <a:pt x="34443" y="889516"/>
                </a:lnTo>
                <a:lnTo>
                  <a:pt x="53093" y="938968"/>
                </a:lnTo>
                <a:lnTo>
                  <a:pt x="75411" y="986491"/>
                </a:lnTo>
                <a:lnTo>
                  <a:pt x="101223" y="1031911"/>
                </a:lnTo>
                <a:lnTo>
                  <a:pt x="130356" y="1075053"/>
                </a:lnTo>
                <a:lnTo>
                  <a:pt x="162634" y="1115745"/>
                </a:lnTo>
                <a:lnTo>
                  <a:pt x="197885" y="1153810"/>
                </a:lnTo>
                <a:lnTo>
                  <a:pt x="235934" y="1189077"/>
                </a:lnTo>
                <a:lnTo>
                  <a:pt x="276607" y="1221370"/>
                </a:lnTo>
                <a:lnTo>
                  <a:pt x="319732" y="1250515"/>
                </a:lnTo>
                <a:lnTo>
                  <a:pt x="365133" y="1276339"/>
                </a:lnTo>
                <a:lnTo>
                  <a:pt x="412637" y="1298668"/>
                </a:lnTo>
                <a:lnTo>
                  <a:pt x="462070" y="1317327"/>
                </a:lnTo>
                <a:lnTo>
                  <a:pt x="513258" y="1332142"/>
                </a:lnTo>
                <a:lnTo>
                  <a:pt x="566027" y="1342940"/>
                </a:lnTo>
                <a:lnTo>
                  <a:pt x="620204" y="1349547"/>
                </a:lnTo>
                <a:lnTo>
                  <a:pt x="675614" y="1351788"/>
                </a:lnTo>
                <a:lnTo>
                  <a:pt x="731006" y="1349547"/>
                </a:lnTo>
                <a:lnTo>
                  <a:pt x="785167" y="1342940"/>
                </a:lnTo>
                <a:lnTo>
                  <a:pt x="837923" y="1332142"/>
                </a:lnTo>
                <a:lnTo>
                  <a:pt x="889099" y="1317327"/>
                </a:lnTo>
                <a:lnTo>
                  <a:pt x="938522" y="1298668"/>
                </a:lnTo>
                <a:lnTo>
                  <a:pt x="986017" y="1276339"/>
                </a:lnTo>
                <a:lnTo>
                  <a:pt x="1031412" y="1250515"/>
                </a:lnTo>
                <a:lnTo>
                  <a:pt x="1074530" y="1221370"/>
                </a:lnTo>
                <a:lnTo>
                  <a:pt x="1115199" y="1189077"/>
                </a:lnTo>
                <a:lnTo>
                  <a:pt x="1153245" y="1153810"/>
                </a:lnTo>
                <a:lnTo>
                  <a:pt x="1188493" y="1115745"/>
                </a:lnTo>
                <a:lnTo>
                  <a:pt x="1220770" y="1075053"/>
                </a:lnTo>
                <a:lnTo>
                  <a:pt x="1249901" y="1031911"/>
                </a:lnTo>
                <a:lnTo>
                  <a:pt x="1275713" y="986491"/>
                </a:lnTo>
                <a:lnTo>
                  <a:pt x="1298031" y="938968"/>
                </a:lnTo>
                <a:lnTo>
                  <a:pt x="1316682" y="889516"/>
                </a:lnTo>
                <a:lnTo>
                  <a:pt x="1331491" y="838308"/>
                </a:lnTo>
                <a:lnTo>
                  <a:pt x="1342284" y="785519"/>
                </a:lnTo>
                <a:lnTo>
                  <a:pt x="1348887" y="731323"/>
                </a:lnTo>
                <a:lnTo>
                  <a:pt x="1351127" y="675893"/>
                </a:lnTo>
                <a:lnTo>
                  <a:pt x="1348887" y="620464"/>
                </a:lnTo>
                <a:lnTo>
                  <a:pt x="1342284" y="566268"/>
                </a:lnTo>
                <a:lnTo>
                  <a:pt x="1331491" y="513479"/>
                </a:lnTo>
                <a:lnTo>
                  <a:pt x="1316682" y="462271"/>
                </a:lnTo>
                <a:lnTo>
                  <a:pt x="1298031" y="412819"/>
                </a:lnTo>
                <a:lnTo>
                  <a:pt x="1275713" y="365296"/>
                </a:lnTo>
                <a:lnTo>
                  <a:pt x="1249901" y="319876"/>
                </a:lnTo>
                <a:lnTo>
                  <a:pt x="1220770" y="276734"/>
                </a:lnTo>
                <a:lnTo>
                  <a:pt x="1188493" y="236042"/>
                </a:lnTo>
                <a:lnTo>
                  <a:pt x="1153245" y="197977"/>
                </a:lnTo>
                <a:lnTo>
                  <a:pt x="1115199" y="162710"/>
                </a:lnTo>
                <a:lnTo>
                  <a:pt x="1074530" y="130417"/>
                </a:lnTo>
                <a:lnTo>
                  <a:pt x="1031412" y="101272"/>
                </a:lnTo>
                <a:lnTo>
                  <a:pt x="986017" y="75448"/>
                </a:lnTo>
                <a:lnTo>
                  <a:pt x="938522" y="53119"/>
                </a:lnTo>
                <a:lnTo>
                  <a:pt x="889099" y="34460"/>
                </a:lnTo>
                <a:lnTo>
                  <a:pt x="837923" y="19645"/>
                </a:lnTo>
                <a:lnTo>
                  <a:pt x="785167" y="8847"/>
                </a:lnTo>
                <a:lnTo>
                  <a:pt x="731006" y="2240"/>
                </a:lnTo>
                <a:lnTo>
                  <a:pt x="6756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146708" y="2334132"/>
            <a:ext cx="1351127" cy="1351788"/>
          </a:xfrm>
          <a:custGeom>
            <a:avLst/>
            <a:gdLst/>
            <a:ahLst/>
            <a:cxnLst/>
            <a:rect l="l" t="t" r="r" b="b"/>
            <a:pathLst>
              <a:path w="1351127" h="1351788">
                <a:moveTo>
                  <a:pt x="0" y="675893"/>
                </a:moveTo>
                <a:lnTo>
                  <a:pt x="2239" y="620464"/>
                </a:lnTo>
                <a:lnTo>
                  <a:pt x="8842" y="566268"/>
                </a:lnTo>
                <a:lnTo>
                  <a:pt x="19635" y="513479"/>
                </a:lnTo>
                <a:lnTo>
                  <a:pt x="34443" y="462271"/>
                </a:lnTo>
                <a:lnTo>
                  <a:pt x="53093" y="412819"/>
                </a:lnTo>
                <a:lnTo>
                  <a:pt x="75411" y="365296"/>
                </a:lnTo>
                <a:lnTo>
                  <a:pt x="101223" y="319876"/>
                </a:lnTo>
                <a:lnTo>
                  <a:pt x="130356" y="276734"/>
                </a:lnTo>
                <a:lnTo>
                  <a:pt x="162634" y="236042"/>
                </a:lnTo>
                <a:lnTo>
                  <a:pt x="197885" y="197977"/>
                </a:lnTo>
                <a:lnTo>
                  <a:pt x="235934" y="162710"/>
                </a:lnTo>
                <a:lnTo>
                  <a:pt x="276607" y="130417"/>
                </a:lnTo>
                <a:lnTo>
                  <a:pt x="319732" y="101272"/>
                </a:lnTo>
                <a:lnTo>
                  <a:pt x="365133" y="75448"/>
                </a:lnTo>
                <a:lnTo>
                  <a:pt x="412637" y="53119"/>
                </a:lnTo>
                <a:lnTo>
                  <a:pt x="462070" y="34460"/>
                </a:lnTo>
                <a:lnTo>
                  <a:pt x="513258" y="19645"/>
                </a:lnTo>
                <a:lnTo>
                  <a:pt x="566027" y="8847"/>
                </a:lnTo>
                <a:lnTo>
                  <a:pt x="620204" y="2240"/>
                </a:lnTo>
                <a:lnTo>
                  <a:pt x="675614" y="0"/>
                </a:lnTo>
                <a:lnTo>
                  <a:pt x="731006" y="2240"/>
                </a:lnTo>
                <a:lnTo>
                  <a:pt x="785167" y="8847"/>
                </a:lnTo>
                <a:lnTo>
                  <a:pt x="837923" y="19645"/>
                </a:lnTo>
                <a:lnTo>
                  <a:pt x="889099" y="34460"/>
                </a:lnTo>
                <a:lnTo>
                  <a:pt x="938522" y="53119"/>
                </a:lnTo>
                <a:lnTo>
                  <a:pt x="986017" y="75448"/>
                </a:lnTo>
                <a:lnTo>
                  <a:pt x="1031412" y="101272"/>
                </a:lnTo>
                <a:lnTo>
                  <a:pt x="1074530" y="130417"/>
                </a:lnTo>
                <a:lnTo>
                  <a:pt x="1115199" y="162710"/>
                </a:lnTo>
                <a:lnTo>
                  <a:pt x="1153245" y="197977"/>
                </a:lnTo>
                <a:lnTo>
                  <a:pt x="1188493" y="236042"/>
                </a:lnTo>
                <a:lnTo>
                  <a:pt x="1220770" y="276734"/>
                </a:lnTo>
                <a:lnTo>
                  <a:pt x="1249901" y="319876"/>
                </a:lnTo>
                <a:lnTo>
                  <a:pt x="1275713" y="365296"/>
                </a:lnTo>
                <a:lnTo>
                  <a:pt x="1298031" y="412819"/>
                </a:lnTo>
                <a:lnTo>
                  <a:pt x="1316682" y="462271"/>
                </a:lnTo>
                <a:lnTo>
                  <a:pt x="1331491" y="513479"/>
                </a:lnTo>
                <a:lnTo>
                  <a:pt x="1342284" y="566268"/>
                </a:lnTo>
                <a:lnTo>
                  <a:pt x="1348887" y="620464"/>
                </a:lnTo>
                <a:lnTo>
                  <a:pt x="1351127" y="675893"/>
                </a:lnTo>
                <a:lnTo>
                  <a:pt x="1348887" y="731323"/>
                </a:lnTo>
                <a:lnTo>
                  <a:pt x="1342284" y="785519"/>
                </a:lnTo>
                <a:lnTo>
                  <a:pt x="1331491" y="838308"/>
                </a:lnTo>
                <a:lnTo>
                  <a:pt x="1316682" y="889516"/>
                </a:lnTo>
                <a:lnTo>
                  <a:pt x="1298031" y="938968"/>
                </a:lnTo>
                <a:lnTo>
                  <a:pt x="1275713" y="986491"/>
                </a:lnTo>
                <a:lnTo>
                  <a:pt x="1249901" y="1031911"/>
                </a:lnTo>
                <a:lnTo>
                  <a:pt x="1220770" y="1075053"/>
                </a:lnTo>
                <a:lnTo>
                  <a:pt x="1188493" y="1115745"/>
                </a:lnTo>
                <a:lnTo>
                  <a:pt x="1153245" y="1153810"/>
                </a:lnTo>
                <a:lnTo>
                  <a:pt x="1115199" y="1189077"/>
                </a:lnTo>
                <a:lnTo>
                  <a:pt x="1074530" y="1221370"/>
                </a:lnTo>
                <a:lnTo>
                  <a:pt x="1031412" y="1250515"/>
                </a:lnTo>
                <a:lnTo>
                  <a:pt x="986017" y="1276339"/>
                </a:lnTo>
                <a:lnTo>
                  <a:pt x="938522" y="1298668"/>
                </a:lnTo>
                <a:lnTo>
                  <a:pt x="889099" y="1317327"/>
                </a:lnTo>
                <a:lnTo>
                  <a:pt x="837923" y="1332142"/>
                </a:lnTo>
                <a:lnTo>
                  <a:pt x="785167" y="1342940"/>
                </a:lnTo>
                <a:lnTo>
                  <a:pt x="731006" y="1349547"/>
                </a:lnTo>
                <a:lnTo>
                  <a:pt x="675614" y="1351788"/>
                </a:lnTo>
                <a:lnTo>
                  <a:pt x="620204" y="1349547"/>
                </a:lnTo>
                <a:lnTo>
                  <a:pt x="566027" y="1342940"/>
                </a:lnTo>
                <a:lnTo>
                  <a:pt x="513258" y="1332142"/>
                </a:lnTo>
                <a:lnTo>
                  <a:pt x="462070" y="1317327"/>
                </a:lnTo>
                <a:lnTo>
                  <a:pt x="412637" y="1298668"/>
                </a:lnTo>
                <a:lnTo>
                  <a:pt x="365133" y="1276339"/>
                </a:lnTo>
                <a:lnTo>
                  <a:pt x="319732" y="1250515"/>
                </a:lnTo>
                <a:lnTo>
                  <a:pt x="276607" y="1221370"/>
                </a:lnTo>
                <a:lnTo>
                  <a:pt x="235934" y="1189077"/>
                </a:lnTo>
                <a:lnTo>
                  <a:pt x="197885" y="1153810"/>
                </a:lnTo>
                <a:lnTo>
                  <a:pt x="162634" y="1115745"/>
                </a:lnTo>
                <a:lnTo>
                  <a:pt x="130356" y="1075053"/>
                </a:lnTo>
                <a:lnTo>
                  <a:pt x="101223" y="1031911"/>
                </a:lnTo>
                <a:lnTo>
                  <a:pt x="75411" y="986491"/>
                </a:lnTo>
                <a:lnTo>
                  <a:pt x="53093" y="938968"/>
                </a:lnTo>
                <a:lnTo>
                  <a:pt x="34443" y="889516"/>
                </a:lnTo>
                <a:lnTo>
                  <a:pt x="19635" y="838308"/>
                </a:lnTo>
                <a:lnTo>
                  <a:pt x="8842" y="785519"/>
                </a:lnTo>
                <a:lnTo>
                  <a:pt x="2239" y="731323"/>
                </a:lnTo>
                <a:lnTo>
                  <a:pt x="0" y="675893"/>
                </a:lnTo>
                <a:close/>
              </a:path>
            </a:pathLst>
          </a:custGeom>
          <a:ln w="12699">
            <a:solidFill>
              <a:srgbClr val="78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3210144"/>
            <a:ext cx="237680" cy="1225873"/>
          </a:xfrm>
          <a:custGeom>
            <a:avLst/>
            <a:gdLst/>
            <a:ahLst/>
            <a:cxnLst/>
            <a:rect l="l" t="t" r="r" b="b"/>
            <a:pathLst>
              <a:path w="237680" h="1225873">
                <a:moveTo>
                  <a:pt x="0" y="0"/>
                </a:moveTo>
                <a:lnTo>
                  <a:pt x="0" y="1225873"/>
                </a:lnTo>
                <a:lnTo>
                  <a:pt x="18431" y="1205970"/>
                </a:lnTo>
                <a:lnTo>
                  <a:pt x="61946" y="1151114"/>
                </a:lnTo>
                <a:lnTo>
                  <a:pt x="101219" y="1092951"/>
                </a:lnTo>
                <a:lnTo>
                  <a:pt x="136017" y="1031717"/>
                </a:lnTo>
                <a:lnTo>
                  <a:pt x="166104" y="967645"/>
                </a:lnTo>
                <a:lnTo>
                  <a:pt x="191246" y="900971"/>
                </a:lnTo>
                <a:lnTo>
                  <a:pt x="211209" y="831929"/>
                </a:lnTo>
                <a:lnTo>
                  <a:pt x="225759" y="760753"/>
                </a:lnTo>
                <a:lnTo>
                  <a:pt x="234661" y="687677"/>
                </a:lnTo>
                <a:lnTo>
                  <a:pt x="237680" y="612936"/>
                </a:lnTo>
                <a:lnTo>
                  <a:pt x="234661" y="538196"/>
                </a:lnTo>
                <a:lnTo>
                  <a:pt x="225759" y="465120"/>
                </a:lnTo>
                <a:lnTo>
                  <a:pt x="211209" y="393944"/>
                </a:lnTo>
                <a:lnTo>
                  <a:pt x="191246" y="324901"/>
                </a:lnTo>
                <a:lnTo>
                  <a:pt x="166104" y="258227"/>
                </a:lnTo>
                <a:lnTo>
                  <a:pt x="136017" y="194156"/>
                </a:lnTo>
                <a:lnTo>
                  <a:pt x="101219" y="132922"/>
                </a:lnTo>
                <a:lnTo>
                  <a:pt x="61946" y="74759"/>
                </a:lnTo>
                <a:lnTo>
                  <a:pt x="18431" y="19902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3210144"/>
            <a:ext cx="237680" cy="1225873"/>
          </a:xfrm>
          <a:custGeom>
            <a:avLst/>
            <a:gdLst/>
            <a:ahLst/>
            <a:cxnLst/>
            <a:rect l="l" t="t" r="r" b="b"/>
            <a:pathLst>
              <a:path w="237680" h="1225873">
                <a:moveTo>
                  <a:pt x="0" y="0"/>
                </a:moveTo>
                <a:lnTo>
                  <a:pt x="61946" y="74759"/>
                </a:lnTo>
                <a:lnTo>
                  <a:pt x="101219" y="132922"/>
                </a:lnTo>
                <a:lnTo>
                  <a:pt x="136017" y="194156"/>
                </a:lnTo>
                <a:lnTo>
                  <a:pt x="166104" y="258227"/>
                </a:lnTo>
                <a:lnTo>
                  <a:pt x="191246" y="324901"/>
                </a:lnTo>
                <a:lnTo>
                  <a:pt x="211209" y="393944"/>
                </a:lnTo>
                <a:lnTo>
                  <a:pt x="225759" y="465120"/>
                </a:lnTo>
                <a:lnTo>
                  <a:pt x="234661" y="538196"/>
                </a:lnTo>
                <a:lnTo>
                  <a:pt x="237680" y="612936"/>
                </a:lnTo>
                <a:lnTo>
                  <a:pt x="234661" y="687677"/>
                </a:lnTo>
                <a:lnTo>
                  <a:pt x="225759" y="760753"/>
                </a:lnTo>
                <a:lnTo>
                  <a:pt x="211209" y="831929"/>
                </a:lnTo>
                <a:lnTo>
                  <a:pt x="191246" y="900971"/>
                </a:lnTo>
                <a:lnTo>
                  <a:pt x="166104" y="967645"/>
                </a:lnTo>
                <a:lnTo>
                  <a:pt x="136017" y="1031717"/>
                </a:lnTo>
                <a:lnTo>
                  <a:pt x="101219" y="1092951"/>
                </a:lnTo>
                <a:lnTo>
                  <a:pt x="61946" y="1151114"/>
                </a:lnTo>
                <a:lnTo>
                  <a:pt x="18431" y="1205970"/>
                </a:lnTo>
                <a:lnTo>
                  <a:pt x="0" y="1225873"/>
                </a:lnTo>
              </a:path>
            </a:pathLst>
          </a:custGeom>
          <a:ln w="7937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8477" y="1320672"/>
            <a:ext cx="498221" cy="4936959"/>
          </a:xfrm>
          <a:custGeom>
            <a:avLst/>
            <a:gdLst/>
            <a:ahLst/>
            <a:cxnLst/>
            <a:rect l="l" t="t" r="r" b="b"/>
            <a:pathLst>
              <a:path w="498221" h="4936959">
                <a:moveTo>
                  <a:pt x="498221" y="4936959"/>
                </a:moveTo>
                <a:lnTo>
                  <a:pt x="457369" y="4935057"/>
                </a:lnTo>
                <a:lnTo>
                  <a:pt x="417425" y="4929446"/>
                </a:lnTo>
                <a:lnTo>
                  <a:pt x="378518" y="4920277"/>
                </a:lnTo>
                <a:lnTo>
                  <a:pt x="340774" y="4907695"/>
                </a:lnTo>
                <a:lnTo>
                  <a:pt x="304323" y="4891850"/>
                </a:lnTo>
                <a:lnTo>
                  <a:pt x="269294" y="4872888"/>
                </a:lnTo>
                <a:lnTo>
                  <a:pt x="235813" y="4850958"/>
                </a:lnTo>
                <a:lnTo>
                  <a:pt x="204011" y="4826206"/>
                </a:lnTo>
                <a:lnTo>
                  <a:pt x="174015" y="4798782"/>
                </a:lnTo>
                <a:lnTo>
                  <a:pt x="145954" y="4768832"/>
                </a:lnTo>
                <a:lnTo>
                  <a:pt x="119956" y="4736504"/>
                </a:lnTo>
                <a:lnTo>
                  <a:pt x="96150" y="4701947"/>
                </a:lnTo>
                <a:lnTo>
                  <a:pt x="74663" y="4665307"/>
                </a:lnTo>
                <a:lnTo>
                  <a:pt x="55625" y="4626732"/>
                </a:lnTo>
                <a:lnTo>
                  <a:pt x="39163" y="4586371"/>
                </a:lnTo>
                <a:lnTo>
                  <a:pt x="25407" y="4544370"/>
                </a:lnTo>
                <a:lnTo>
                  <a:pt x="14484" y="4500879"/>
                </a:lnTo>
                <a:lnTo>
                  <a:pt x="6522" y="4456043"/>
                </a:lnTo>
                <a:lnTo>
                  <a:pt x="1652" y="4410012"/>
                </a:lnTo>
                <a:lnTo>
                  <a:pt x="0" y="4362932"/>
                </a:lnTo>
                <a:lnTo>
                  <a:pt x="0" y="574039"/>
                </a:lnTo>
                <a:lnTo>
                  <a:pt x="1652" y="526965"/>
                </a:lnTo>
                <a:lnTo>
                  <a:pt x="6522" y="480937"/>
                </a:lnTo>
                <a:lnTo>
                  <a:pt x="14484" y="436105"/>
                </a:lnTo>
                <a:lnTo>
                  <a:pt x="25407" y="392614"/>
                </a:lnTo>
                <a:lnTo>
                  <a:pt x="39163" y="350615"/>
                </a:lnTo>
                <a:lnTo>
                  <a:pt x="55625" y="310253"/>
                </a:lnTo>
                <a:lnTo>
                  <a:pt x="74663" y="271678"/>
                </a:lnTo>
                <a:lnTo>
                  <a:pt x="96150" y="235037"/>
                </a:lnTo>
                <a:lnTo>
                  <a:pt x="119956" y="200477"/>
                </a:lnTo>
                <a:lnTo>
                  <a:pt x="145954" y="168148"/>
                </a:lnTo>
                <a:lnTo>
                  <a:pt x="174015" y="138195"/>
                </a:lnTo>
                <a:lnTo>
                  <a:pt x="204011" y="110768"/>
                </a:lnTo>
                <a:lnTo>
                  <a:pt x="235813" y="86014"/>
                </a:lnTo>
                <a:lnTo>
                  <a:pt x="269294" y="64081"/>
                </a:lnTo>
                <a:lnTo>
                  <a:pt x="304323" y="45116"/>
                </a:lnTo>
                <a:lnTo>
                  <a:pt x="340774" y="29268"/>
                </a:lnTo>
                <a:lnTo>
                  <a:pt x="378518" y="16685"/>
                </a:lnTo>
                <a:lnTo>
                  <a:pt x="417425" y="7514"/>
                </a:lnTo>
                <a:lnTo>
                  <a:pt x="457369" y="1903"/>
                </a:lnTo>
                <a:lnTo>
                  <a:pt x="498221" y="0"/>
                </a:lnTo>
              </a:path>
            </a:pathLst>
          </a:custGeom>
          <a:ln w="22224">
            <a:solidFill>
              <a:srgbClr val="E254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521624" y="4251705"/>
            <a:ext cx="3058503" cy="75677"/>
          </a:xfrm>
          <a:custGeom>
            <a:avLst/>
            <a:gdLst/>
            <a:ahLst/>
            <a:cxnLst/>
            <a:rect l="l" t="t" r="r" b="b"/>
            <a:pathLst>
              <a:path w="3058503" h="75677">
                <a:moveTo>
                  <a:pt x="37935" y="0"/>
                </a:moveTo>
                <a:lnTo>
                  <a:pt x="23875" y="2666"/>
                </a:lnTo>
                <a:lnTo>
                  <a:pt x="12187" y="9988"/>
                </a:lnTo>
                <a:lnTo>
                  <a:pt x="3889" y="20947"/>
                </a:lnTo>
                <a:lnTo>
                  <a:pt x="0" y="34525"/>
                </a:lnTo>
                <a:lnTo>
                  <a:pt x="2338" y="49868"/>
                </a:lnTo>
                <a:lnTo>
                  <a:pt x="8980" y="62266"/>
                </a:lnTo>
                <a:lnTo>
                  <a:pt x="19037" y="71081"/>
                </a:lnTo>
                <a:lnTo>
                  <a:pt x="31618" y="75677"/>
                </a:lnTo>
                <a:lnTo>
                  <a:pt x="47837" y="73701"/>
                </a:lnTo>
                <a:lnTo>
                  <a:pt x="60756" y="67637"/>
                </a:lnTo>
                <a:lnTo>
                  <a:pt x="69975" y="58299"/>
                </a:lnTo>
                <a:lnTo>
                  <a:pt x="73944" y="49149"/>
                </a:lnTo>
                <a:lnTo>
                  <a:pt x="31839" y="49149"/>
                </a:lnTo>
                <a:lnTo>
                  <a:pt x="26886" y="44196"/>
                </a:lnTo>
                <a:lnTo>
                  <a:pt x="26886" y="31877"/>
                </a:lnTo>
                <a:lnTo>
                  <a:pt x="31839" y="26924"/>
                </a:lnTo>
                <a:lnTo>
                  <a:pt x="72298" y="26924"/>
                </a:lnTo>
                <a:lnTo>
                  <a:pt x="67863" y="16375"/>
                </a:lnTo>
                <a:lnTo>
                  <a:pt x="59083" y="6847"/>
                </a:lnTo>
                <a:lnTo>
                  <a:pt x="47877" y="1341"/>
                </a:lnTo>
                <a:lnTo>
                  <a:pt x="37935" y="0"/>
                </a:lnTo>
                <a:close/>
              </a:path>
              <a:path w="3058503" h="75677">
                <a:moveTo>
                  <a:pt x="72298" y="26924"/>
                </a:moveTo>
                <a:lnTo>
                  <a:pt x="31839" y="26924"/>
                </a:lnTo>
                <a:lnTo>
                  <a:pt x="26886" y="31877"/>
                </a:lnTo>
                <a:lnTo>
                  <a:pt x="26886" y="44196"/>
                </a:lnTo>
                <a:lnTo>
                  <a:pt x="31839" y="49149"/>
                </a:lnTo>
                <a:lnTo>
                  <a:pt x="73944" y="49149"/>
                </a:lnTo>
                <a:lnTo>
                  <a:pt x="75095" y="46497"/>
                </a:lnTo>
                <a:lnTo>
                  <a:pt x="73455" y="29675"/>
                </a:lnTo>
                <a:lnTo>
                  <a:pt x="72298" y="26924"/>
                </a:lnTo>
                <a:close/>
              </a:path>
              <a:path w="3058503" h="75677">
                <a:moveTo>
                  <a:pt x="3053550" y="26924"/>
                </a:moveTo>
                <a:lnTo>
                  <a:pt x="72298" y="26924"/>
                </a:lnTo>
                <a:lnTo>
                  <a:pt x="73455" y="29675"/>
                </a:lnTo>
                <a:lnTo>
                  <a:pt x="75095" y="46497"/>
                </a:lnTo>
                <a:lnTo>
                  <a:pt x="73944" y="49149"/>
                </a:lnTo>
                <a:lnTo>
                  <a:pt x="3053550" y="49149"/>
                </a:lnTo>
                <a:lnTo>
                  <a:pt x="3058503" y="44196"/>
                </a:lnTo>
                <a:lnTo>
                  <a:pt x="3058503" y="31877"/>
                </a:lnTo>
                <a:lnTo>
                  <a:pt x="3053550" y="26924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908545" y="2605150"/>
            <a:ext cx="2816859" cy="2819400"/>
          </a:xfrm>
          <a:custGeom>
            <a:avLst/>
            <a:gdLst/>
            <a:ahLst/>
            <a:cxnLst/>
            <a:rect l="l" t="t" r="r" b="b"/>
            <a:pathLst>
              <a:path w="2816859" h="2819400">
                <a:moveTo>
                  <a:pt x="1408429" y="0"/>
                </a:moveTo>
                <a:lnTo>
                  <a:pt x="1292914" y="4673"/>
                </a:lnTo>
                <a:lnTo>
                  <a:pt x="1179970" y="18451"/>
                </a:lnTo>
                <a:lnTo>
                  <a:pt x="1069961" y="40972"/>
                </a:lnTo>
                <a:lnTo>
                  <a:pt x="963249" y="71871"/>
                </a:lnTo>
                <a:lnTo>
                  <a:pt x="860196" y="110787"/>
                </a:lnTo>
                <a:lnTo>
                  <a:pt x="761166" y="157356"/>
                </a:lnTo>
                <a:lnTo>
                  <a:pt x="666520" y="211216"/>
                </a:lnTo>
                <a:lnTo>
                  <a:pt x="576620" y="272003"/>
                </a:lnTo>
                <a:lnTo>
                  <a:pt x="491830" y="339355"/>
                </a:lnTo>
                <a:lnTo>
                  <a:pt x="412511" y="412908"/>
                </a:lnTo>
                <a:lnTo>
                  <a:pt x="339027" y="492301"/>
                </a:lnTo>
                <a:lnTo>
                  <a:pt x="271739" y="577169"/>
                </a:lnTo>
                <a:lnTo>
                  <a:pt x="211010" y="667150"/>
                </a:lnTo>
                <a:lnTo>
                  <a:pt x="157202" y="761881"/>
                </a:lnTo>
                <a:lnTo>
                  <a:pt x="110678" y="861000"/>
                </a:lnTo>
                <a:lnTo>
                  <a:pt x="71800" y="964143"/>
                </a:lnTo>
                <a:lnTo>
                  <a:pt x="40931" y="1070947"/>
                </a:lnTo>
                <a:lnTo>
                  <a:pt x="18433" y="1181050"/>
                </a:lnTo>
                <a:lnTo>
                  <a:pt x="4668" y="1294088"/>
                </a:lnTo>
                <a:lnTo>
                  <a:pt x="0" y="1409700"/>
                </a:lnTo>
                <a:lnTo>
                  <a:pt x="4668" y="1525328"/>
                </a:lnTo>
                <a:lnTo>
                  <a:pt x="18433" y="1638380"/>
                </a:lnTo>
                <a:lnTo>
                  <a:pt x="40931" y="1748493"/>
                </a:lnTo>
                <a:lnTo>
                  <a:pt x="71800" y="1855305"/>
                </a:lnTo>
                <a:lnTo>
                  <a:pt x="110678" y="1958453"/>
                </a:lnTo>
                <a:lnTo>
                  <a:pt x="157202" y="2057574"/>
                </a:lnTo>
                <a:lnTo>
                  <a:pt x="211010" y="2152305"/>
                </a:lnTo>
                <a:lnTo>
                  <a:pt x="271739" y="2242285"/>
                </a:lnTo>
                <a:lnTo>
                  <a:pt x="339027" y="2327150"/>
                </a:lnTo>
                <a:lnTo>
                  <a:pt x="412511" y="2406538"/>
                </a:lnTo>
                <a:lnTo>
                  <a:pt x="491830" y="2480087"/>
                </a:lnTo>
                <a:lnTo>
                  <a:pt x="576620" y="2547433"/>
                </a:lnTo>
                <a:lnTo>
                  <a:pt x="666520" y="2608213"/>
                </a:lnTo>
                <a:lnTo>
                  <a:pt x="761166" y="2662067"/>
                </a:lnTo>
                <a:lnTo>
                  <a:pt x="860196" y="2708630"/>
                </a:lnTo>
                <a:lnTo>
                  <a:pt x="963249" y="2747540"/>
                </a:lnTo>
                <a:lnTo>
                  <a:pt x="1069961" y="2778435"/>
                </a:lnTo>
                <a:lnTo>
                  <a:pt x="1179970" y="2800951"/>
                </a:lnTo>
                <a:lnTo>
                  <a:pt x="1292914" y="2814727"/>
                </a:lnTo>
                <a:lnTo>
                  <a:pt x="1408429" y="2819400"/>
                </a:lnTo>
                <a:lnTo>
                  <a:pt x="1523928" y="2814727"/>
                </a:lnTo>
                <a:lnTo>
                  <a:pt x="1636858" y="2800951"/>
                </a:lnTo>
                <a:lnTo>
                  <a:pt x="1746857" y="2778435"/>
                </a:lnTo>
                <a:lnTo>
                  <a:pt x="1853561" y="2747540"/>
                </a:lnTo>
                <a:lnTo>
                  <a:pt x="1956609" y="2708630"/>
                </a:lnTo>
                <a:lnTo>
                  <a:pt x="2055637" y="2662067"/>
                </a:lnTo>
                <a:lnTo>
                  <a:pt x="2150283" y="2608213"/>
                </a:lnTo>
                <a:lnTo>
                  <a:pt x="2240184" y="2547433"/>
                </a:lnTo>
                <a:lnTo>
                  <a:pt x="2324977" y="2480087"/>
                </a:lnTo>
                <a:lnTo>
                  <a:pt x="2404300" y="2406538"/>
                </a:lnTo>
                <a:lnTo>
                  <a:pt x="2477790" y="2327150"/>
                </a:lnTo>
                <a:lnTo>
                  <a:pt x="2545084" y="2242285"/>
                </a:lnTo>
                <a:lnTo>
                  <a:pt x="2605819" y="2152305"/>
                </a:lnTo>
                <a:lnTo>
                  <a:pt x="2659633" y="2057574"/>
                </a:lnTo>
                <a:lnTo>
                  <a:pt x="2706163" y="1958453"/>
                </a:lnTo>
                <a:lnTo>
                  <a:pt x="2745047" y="1855305"/>
                </a:lnTo>
                <a:lnTo>
                  <a:pt x="2775921" y="1748493"/>
                </a:lnTo>
                <a:lnTo>
                  <a:pt x="2798423" y="1638380"/>
                </a:lnTo>
                <a:lnTo>
                  <a:pt x="2812190" y="1525328"/>
                </a:lnTo>
                <a:lnTo>
                  <a:pt x="2816859" y="1409700"/>
                </a:lnTo>
                <a:lnTo>
                  <a:pt x="2812190" y="1294088"/>
                </a:lnTo>
                <a:lnTo>
                  <a:pt x="2798423" y="1181050"/>
                </a:lnTo>
                <a:lnTo>
                  <a:pt x="2775921" y="1070947"/>
                </a:lnTo>
                <a:lnTo>
                  <a:pt x="2745047" y="964143"/>
                </a:lnTo>
                <a:lnTo>
                  <a:pt x="2706163" y="861000"/>
                </a:lnTo>
                <a:lnTo>
                  <a:pt x="2659633" y="761881"/>
                </a:lnTo>
                <a:lnTo>
                  <a:pt x="2605819" y="667150"/>
                </a:lnTo>
                <a:lnTo>
                  <a:pt x="2545084" y="577169"/>
                </a:lnTo>
                <a:lnTo>
                  <a:pt x="2477790" y="492301"/>
                </a:lnTo>
                <a:lnTo>
                  <a:pt x="2404300" y="412908"/>
                </a:lnTo>
                <a:lnTo>
                  <a:pt x="2324977" y="339355"/>
                </a:lnTo>
                <a:lnTo>
                  <a:pt x="2240184" y="272003"/>
                </a:lnTo>
                <a:lnTo>
                  <a:pt x="2150283" y="211216"/>
                </a:lnTo>
                <a:lnTo>
                  <a:pt x="2055637" y="157356"/>
                </a:lnTo>
                <a:lnTo>
                  <a:pt x="1956609" y="110787"/>
                </a:lnTo>
                <a:lnTo>
                  <a:pt x="1853561" y="71871"/>
                </a:lnTo>
                <a:lnTo>
                  <a:pt x="1746857" y="40972"/>
                </a:lnTo>
                <a:lnTo>
                  <a:pt x="1636858" y="18451"/>
                </a:lnTo>
                <a:lnTo>
                  <a:pt x="1523928" y="4673"/>
                </a:lnTo>
                <a:lnTo>
                  <a:pt x="1408429" y="0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1302" y="367688"/>
            <a:ext cx="330090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预制实用的分析指标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9608" y="1397043"/>
            <a:ext cx="5952274" cy="940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An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HR</a:t>
            </a:r>
            <a:r>
              <a:rPr dirty="0" smtClean="0" sz="2100" spc="-9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4" b="1">
                <a:solidFill>
                  <a:srgbClr val="E25400"/>
                </a:solidFill>
                <a:latin typeface="Arial"/>
                <a:cs typeface="Arial"/>
              </a:rPr>
              <a:t>S</a:t>
            </a:r>
            <a:r>
              <a:rPr dirty="0" smtClean="0" sz="2100" spc="-39" b="1">
                <a:solidFill>
                  <a:srgbClr val="E25400"/>
                </a:solidFill>
                <a:latin typeface="Arial"/>
                <a:cs typeface="Arial"/>
              </a:rPr>
              <a:t>y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s</a:t>
            </a:r>
            <a:r>
              <a:rPr dirty="0" smtClean="0" sz="2100" spc="-4" b="1">
                <a:solidFill>
                  <a:srgbClr val="E25400"/>
                </a:solidFill>
                <a:latin typeface="Arial"/>
                <a:cs typeface="Arial"/>
              </a:rPr>
              <a:t>t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em</a:t>
            </a:r>
            <a:r>
              <a:rPr dirty="0" smtClean="0" sz="2100" spc="24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that</a:t>
            </a:r>
            <a:r>
              <a:rPr dirty="0" smtClean="0" sz="2100" spc="4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is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Business</a:t>
            </a:r>
            <a:r>
              <a:rPr dirty="0" smtClean="0" sz="2100" spc="-4" b="1">
                <a:solidFill>
                  <a:srgbClr val="E25400"/>
                </a:solidFill>
                <a:latin typeface="Arial"/>
                <a:cs typeface="Arial"/>
              </a:rPr>
              <a:t>-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re</a:t>
            </a:r>
            <a:r>
              <a:rPr dirty="0" smtClean="0" sz="2100" spc="-9" b="1">
                <a:solidFill>
                  <a:srgbClr val="E25400"/>
                </a:solidFill>
                <a:latin typeface="Arial"/>
                <a:cs typeface="Arial"/>
              </a:rPr>
              <a:t>a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dy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from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2100" spc="-9" b="1">
                <a:solidFill>
                  <a:srgbClr val="E25400"/>
                </a:solidFill>
                <a:latin typeface="Arial"/>
                <a:cs typeface="Arial"/>
              </a:rPr>
              <a:t>t</a:t>
            </a:r>
            <a:r>
              <a:rPr dirty="0" smtClean="0" sz="2100" spc="0" b="1">
                <a:solidFill>
                  <a:srgbClr val="E25400"/>
                </a:solidFill>
                <a:latin typeface="Arial"/>
                <a:cs typeface="Arial"/>
              </a:rPr>
              <a:t>he</a:t>
            </a:r>
            <a:endParaRPr sz="2100">
              <a:latin typeface="Arial"/>
              <a:cs typeface="Arial"/>
            </a:endParaRPr>
          </a:p>
          <a:p>
            <a:pPr marL="2622867" marR="2643759" algn="ctr">
              <a:lnSpc>
                <a:spcPts val="2255"/>
              </a:lnSpc>
              <a:spcBef>
                <a:spcPts val="105"/>
              </a:spcBef>
            </a:pPr>
            <a:r>
              <a:rPr dirty="0" smtClean="0" baseline="-4141" sz="3150" spc="0" b="1">
                <a:solidFill>
                  <a:srgbClr val="E25400"/>
                </a:solidFill>
                <a:latin typeface="Arial"/>
                <a:cs typeface="Arial"/>
              </a:rPr>
              <a:t>Start</a:t>
            </a:r>
            <a:endParaRPr sz="2100">
              <a:latin typeface="Arial"/>
              <a:cs typeface="Arial"/>
            </a:endParaRPr>
          </a:p>
          <a:p>
            <a:pPr marL="2173325" marR="2484810" algn="ctr">
              <a:lnSpc>
                <a:spcPts val="1170"/>
              </a:lnSpc>
            </a:pPr>
            <a:r>
              <a:rPr dirty="0" smtClean="0" baseline="2229" sz="1950" spc="0">
                <a:solidFill>
                  <a:srgbClr val="E25400"/>
                </a:solidFill>
                <a:latin typeface="Arial"/>
                <a:cs typeface="Arial"/>
              </a:rPr>
              <a:t>International</a:t>
            </a:r>
            <a:r>
              <a:rPr dirty="0" smtClean="0" baseline="2229" sz="1950" spc="-26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baseline="2229" sz="1950" spc="-7">
                <a:solidFill>
                  <a:srgbClr val="E25400"/>
                </a:solidFill>
                <a:latin typeface="Arial"/>
                <a:cs typeface="Arial"/>
              </a:rPr>
              <a:t>and</a:t>
            </a:r>
            <a:endParaRPr sz="1300">
              <a:latin typeface="Arial"/>
              <a:cs typeface="Arial"/>
            </a:endParaRPr>
          </a:p>
          <a:p>
            <a:pPr marL="1917293" marR="2228821" algn="ctr">
              <a:lnSpc>
                <a:spcPct val="95825"/>
              </a:lnSpc>
              <a:spcBef>
                <a:spcPts val="6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Countr</a:t>
            </a:r>
            <a:r>
              <a:rPr dirty="0" smtClean="0" sz="1300" spc="-14">
                <a:solidFill>
                  <a:srgbClr val="E25400"/>
                </a:solidFill>
                <a:latin typeface="Arial"/>
                <a:cs typeface="Arial"/>
              </a:rPr>
              <a:t>y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-specific</a:t>
            </a:r>
            <a:r>
              <a:rPr dirty="0" smtClean="0" sz="1300" spc="-38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reports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6197" y="2346938"/>
            <a:ext cx="1389839" cy="388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Pre-defined</a:t>
            </a:r>
            <a:r>
              <a:rPr dirty="0" smtClean="0" sz="1300" spc="-47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137">
                <a:solidFill>
                  <a:srgbClr val="E25400"/>
                </a:solidFill>
                <a:latin typeface="Arial"/>
                <a:cs typeface="Arial"/>
              </a:rPr>
              <a:t>T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alent</a:t>
            </a:r>
            <a:endParaRPr sz="1300">
              <a:latin typeface="Arial"/>
              <a:cs typeface="Arial"/>
            </a:endParaRPr>
          </a:p>
          <a:p>
            <a:pPr marL="304647" marR="318607" algn="ctr">
              <a:lnSpc>
                <a:spcPct val="95825"/>
              </a:lnSpc>
            </a:pP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questions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90838" y="2346938"/>
            <a:ext cx="1495068" cy="388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9">
                <a:solidFill>
                  <a:srgbClr val="E25400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orkforce</a:t>
            </a:r>
            <a:r>
              <a:rPr dirty="0" smtClean="0" sz="1300" spc="-134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Anal</a:t>
            </a:r>
            <a:r>
              <a:rPr dirty="0" smtClean="0" sz="1300" spc="-21">
                <a:solidFill>
                  <a:srgbClr val="E25400"/>
                </a:solidFill>
                <a:latin typeface="Arial"/>
                <a:cs typeface="Arial"/>
              </a:rPr>
              <a:t>y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tics</a:t>
            </a:r>
            <a:endParaRPr sz="1300">
              <a:latin typeface="Arial"/>
              <a:cs typeface="Arial"/>
            </a:endParaRPr>
          </a:p>
          <a:p>
            <a:pPr marL="446379" marR="457065" algn="ctr">
              <a:lnSpc>
                <a:spcPct val="95825"/>
              </a:lnSpc>
            </a:pPr>
            <a:r>
              <a:rPr dirty="0" smtClean="0" sz="1300" spc="-20">
                <a:solidFill>
                  <a:srgbClr val="E25400"/>
                </a:solidFill>
                <a:latin typeface="Arial"/>
                <a:cs typeface="Arial"/>
              </a:rPr>
              <a:t>M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etrics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46" y="2392265"/>
            <a:ext cx="36111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-21997" y="2636105"/>
            <a:ext cx="69988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9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600" spc="-9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600" spc="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4736" y="2925677"/>
            <a:ext cx="1033552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 b="1">
                <a:solidFill>
                  <a:srgbClr val="404040"/>
                </a:solidFill>
                <a:latin typeface="Arial"/>
                <a:cs typeface="Arial"/>
              </a:rPr>
              <a:t>Extensibili</a:t>
            </a:r>
            <a:r>
              <a:rPr dirty="0" smtClean="0" sz="1300" spc="14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mtClean="0" sz="1300" spc="0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11215" y="2931519"/>
            <a:ext cx="1557717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Industr</a:t>
            </a:r>
            <a:r>
              <a:rPr dirty="0" smtClean="0" sz="1300" spc="-9">
                <a:solidFill>
                  <a:srgbClr val="E25400"/>
                </a:solidFill>
                <a:latin typeface="Arial"/>
                <a:cs typeface="Arial"/>
              </a:rPr>
              <a:t>y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-specific</a:t>
            </a:r>
            <a:r>
              <a:rPr dirty="0" smtClean="0" sz="1300" spc="-23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Job</a:t>
            </a:r>
            <a:endParaRPr sz="1300">
              <a:latin typeface="Arial"/>
              <a:cs typeface="Arial"/>
            </a:endParaRPr>
          </a:p>
          <a:p>
            <a:pPr marL="287883" marR="301715" algn="ctr">
              <a:lnSpc>
                <a:spcPct val="95825"/>
              </a:lnSpc>
            </a:pP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Descriptio</a:t>
            </a:r>
            <a:r>
              <a:rPr dirty="0" smtClean="0" sz="1300" spc="-12">
                <a:solidFill>
                  <a:srgbClr val="E25400"/>
                </a:solidFill>
                <a:latin typeface="Arial"/>
                <a:cs typeface="Arial"/>
              </a:rPr>
              <a:t>n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74479" y="2945870"/>
            <a:ext cx="1510210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Core</a:t>
            </a:r>
            <a:r>
              <a:rPr dirty="0" smtClean="0" sz="1300" spc="-8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HR</a:t>
            </a:r>
            <a:r>
              <a:rPr dirty="0" smtClean="0" sz="1300" spc="-18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9">
                <a:solidFill>
                  <a:srgbClr val="E25400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orkflo</a:t>
            </a:r>
            <a:r>
              <a:rPr dirty="0" smtClean="0" sz="1300" spc="-14">
                <a:solidFill>
                  <a:srgbClr val="E25400"/>
                </a:solidFill>
                <a:latin typeface="Arial"/>
                <a:cs typeface="Arial"/>
              </a:rPr>
              <a:t>w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1493" y="3323587"/>
            <a:ext cx="1962509" cy="1457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dirty="0" smtClean="0" sz="4000" spc="0" b="1">
                <a:solidFill>
                  <a:srgbClr val="FFFFFF"/>
                </a:solidFill>
                <a:latin typeface="Arial"/>
                <a:cs typeface="Arial"/>
              </a:rPr>
              <a:t>19,500+</a:t>
            </a:r>
            <a:endParaRPr sz="4000">
              <a:latin typeface="Arial"/>
              <a:cs typeface="Arial"/>
            </a:endParaRPr>
          </a:p>
          <a:p>
            <a:pPr marL="235203" marR="271763" indent="269748">
              <a:lnSpc>
                <a:spcPct val="100041"/>
              </a:lnSpc>
            </a:pP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mtClean="0" sz="2000" spc="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000" spc="-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77373" y="3361922"/>
            <a:ext cx="1454048" cy="388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0639" marR="254800"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-7">
                <a:solidFill>
                  <a:srgbClr val="E25400"/>
                </a:solidFill>
                <a:latin typeface="Arial"/>
                <a:cs typeface="Arial"/>
              </a:rPr>
              <a:t>Assessment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Coaching</a:t>
            </a:r>
            <a:r>
              <a:rPr dirty="0" smtClean="0" sz="1300" spc="-94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Assista</a:t>
            </a:r>
            <a:r>
              <a:rPr dirty="0" smtClean="0" sz="1300" spc="-12">
                <a:solidFill>
                  <a:srgbClr val="E25400"/>
                </a:solidFill>
                <a:latin typeface="Arial"/>
                <a:cs typeface="Arial"/>
              </a:rPr>
              <a:t>n</a:t>
            </a:r>
            <a:r>
              <a:rPr dirty="0" smtClean="0" sz="1300" spc="-3">
                <a:solidFill>
                  <a:srgbClr val="E25400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9815" y="3515846"/>
            <a:ext cx="98763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Job</a:t>
            </a:r>
            <a:r>
              <a:rPr dirty="0" smtClean="0" sz="1300" spc="-1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Families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9366" y="3917547"/>
            <a:ext cx="1242200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Skills</a:t>
            </a:r>
            <a:r>
              <a:rPr dirty="0" smtClean="0" sz="1300" spc="-3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Catalogue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3224" y="3926310"/>
            <a:ext cx="684708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 b="1">
                <a:solidFill>
                  <a:srgbClr val="404040"/>
                </a:solidFill>
                <a:latin typeface="Arial"/>
                <a:cs typeface="Arial"/>
              </a:rPr>
              <a:t>Content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71801" y="3926310"/>
            <a:ext cx="912833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 b="1">
                <a:solidFill>
                  <a:srgbClr val="404040"/>
                </a:solidFill>
                <a:latin typeface="Arial"/>
                <a:cs typeface="Arial"/>
              </a:rPr>
              <a:t>Integration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39857" y="3960854"/>
            <a:ext cx="1509881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Assessment</a:t>
            </a:r>
            <a:r>
              <a:rPr dirty="0" smtClean="0" sz="1300" spc="-35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2">
                <a:solidFill>
                  <a:srgbClr val="E25400"/>
                </a:solidFill>
                <a:latin typeface="Arial"/>
                <a:cs typeface="Arial"/>
              </a:rPr>
              <a:t>W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riting</a:t>
            </a:r>
            <a:endParaRPr sz="1300">
              <a:latin typeface="Arial"/>
              <a:cs typeface="Arial"/>
            </a:endParaRPr>
          </a:p>
          <a:p>
            <a:pPr marL="393039" marR="405231" algn="ctr">
              <a:lnSpc>
                <a:spcPct val="95825"/>
              </a:lnSpc>
            </a:pP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assistant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34914" y="4318994"/>
            <a:ext cx="1102297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-7">
                <a:solidFill>
                  <a:srgbClr val="E25400"/>
                </a:solidFill>
                <a:latin typeface="Arial"/>
                <a:cs typeface="Arial"/>
              </a:rPr>
              <a:t>Compet</a:t>
            </a:r>
            <a:r>
              <a:rPr dirty="0" smtClean="0" sz="1300" spc="-12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ncies</a:t>
            </a:r>
            <a:endParaRPr sz="1300">
              <a:latin typeface="Arial"/>
              <a:cs typeface="Arial"/>
            </a:endParaRPr>
          </a:p>
          <a:p>
            <a:pPr marL="229971" marR="242096" algn="ctr">
              <a:lnSpc>
                <a:spcPct val="95825"/>
              </a:lnSpc>
            </a:pP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Catalog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96982" y="4559786"/>
            <a:ext cx="1291303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Goals</a:t>
            </a:r>
            <a:r>
              <a:rPr dirty="0" smtClean="0" sz="1300" spc="-13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Catalogue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91353" y="4903328"/>
            <a:ext cx="2231062" cy="923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777">
              <a:lnSpc>
                <a:spcPts val="1430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Le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rni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g</a:t>
            </a:r>
            <a:r>
              <a:rPr dirty="0" smtClean="0" sz="1300" spc="-2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re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orts</a:t>
            </a:r>
            <a:endParaRPr sz="1300">
              <a:latin typeface="Arial"/>
              <a:cs typeface="Arial"/>
            </a:endParaRPr>
          </a:p>
          <a:p>
            <a:pPr marL="23368" marR="15777">
              <a:lnSpc>
                <a:spcPct val="95825"/>
              </a:lnSpc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and</a:t>
            </a:r>
            <a:r>
              <a:rPr dirty="0" smtClean="0" sz="1300" spc="-1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dashboards</a:t>
            </a:r>
            <a:endParaRPr sz="1300">
              <a:latin typeface="Arial"/>
              <a:cs typeface="Arial"/>
            </a:endParaRPr>
          </a:p>
          <a:p>
            <a:pPr marL="732917" indent="178307">
              <a:lnSpc>
                <a:spcPct val="99945"/>
              </a:lnSpc>
              <a:spcBef>
                <a:spcPts val="1162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Recruiting</a:t>
            </a:r>
            <a:r>
              <a:rPr dirty="0" smtClean="0" sz="1300" spc="-28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best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practices</a:t>
            </a:r>
            <a:r>
              <a:rPr dirty="0" smtClean="0" sz="1300" spc="-4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129">
                <a:solidFill>
                  <a:srgbClr val="E25400"/>
                </a:solidFill>
                <a:latin typeface="Arial"/>
                <a:cs typeface="Arial"/>
              </a:rPr>
              <a:t>T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emplates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40800" y="4975838"/>
            <a:ext cx="2017811" cy="8976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6652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Compens</a:t>
            </a:r>
            <a:r>
              <a:rPr dirty="0" smtClean="0" sz="1300" spc="-4">
                <a:solidFill>
                  <a:srgbClr val="E25400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tion</a:t>
            </a:r>
            <a:endParaRPr sz="1300">
              <a:latin typeface="Arial"/>
              <a:cs typeface="Arial"/>
            </a:endParaRPr>
          </a:p>
          <a:p>
            <a:pPr marL="911225" marR="5248">
              <a:lnSpc>
                <a:spcPct val="95825"/>
              </a:lnSpc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Benchmarking</a:t>
            </a:r>
            <a:endParaRPr sz="1300">
              <a:latin typeface="Arial"/>
              <a:cs typeface="Arial"/>
            </a:endParaRPr>
          </a:p>
          <a:p>
            <a:pPr marR="555413" algn="ctr">
              <a:lnSpc>
                <a:spcPct val="95825"/>
              </a:lnSpc>
              <a:spcBef>
                <a:spcPts val="957"/>
              </a:spcBef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Li</a:t>
            </a:r>
            <a:r>
              <a:rPr dirty="0" smtClean="0" sz="1300" spc="-9">
                <a:solidFill>
                  <a:srgbClr val="E25400"/>
                </a:solidFill>
                <a:latin typeface="Arial"/>
                <a:cs typeface="Arial"/>
              </a:rPr>
              <a:t>v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mtClean="0" sz="1300" spc="-3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Compensation</a:t>
            </a:r>
            <a:endParaRPr sz="1300">
              <a:latin typeface="Arial"/>
              <a:cs typeface="Arial"/>
            </a:endParaRPr>
          </a:p>
          <a:p>
            <a:pPr marL="248259" marR="819740" algn="ctr">
              <a:lnSpc>
                <a:spcPct val="95825"/>
              </a:lnSpc>
              <a:spcBef>
                <a:spcPts val="65"/>
              </a:spcBef>
            </a:pPr>
            <a:r>
              <a:rPr dirty="0" smtClean="0" sz="1300" spc="-7">
                <a:solidFill>
                  <a:srgbClr val="E25400"/>
                </a:solidFill>
                <a:latin typeface="Arial"/>
                <a:cs typeface="Arial"/>
              </a:rPr>
              <a:t>Dashbo</a:t>
            </a:r>
            <a:r>
              <a:rPr dirty="0" smtClean="0" sz="1300" spc="-12">
                <a:solidFill>
                  <a:srgbClr val="E25400"/>
                </a:solidFill>
                <a:latin typeface="Arial"/>
                <a:cs typeface="Arial"/>
              </a:rPr>
              <a:t>a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rds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-6312" y="5089999"/>
            <a:ext cx="19234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71522" y="5153957"/>
            <a:ext cx="1480146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A6A6A6"/>
                </a:solidFill>
                <a:latin typeface="Arial"/>
                <a:cs typeface="Arial"/>
              </a:rPr>
              <a:t>Ecos</a:t>
            </a:r>
            <a:r>
              <a:rPr dirty="0" smtClean="0" sz="2100" spc="-39" b="1">
                <a:solidFill>
                  <a:srgbClr val="A6A6A6"/>
                </a:solidFill>
                <a:latin typeface="Arial"/>
                <a:cs typeface="Arial"/>
              </a:rPr>
              <a:t>y</a:t>
            </a:r>
            <a:r>
              <a:rPr dirty="0" smtClean="0" sz="2100" spc="0" b="1">
                <a:solidFill>
                  <a:srgbClr val="A6A6A6"/>
                </a:solidFill>
                <a:latin typeface="Arial"/>
                <a:cs typeface="Arial"/>
              </a:rPr>
              <a:t>s</a:t>
            </a:r>
            <a:r>
              <a:rPr dirty="0" smtClean="0" sz="2100" spc="-4" b="1">
                <a:solidFill>
                  <a:srgbClr val="A6A6A6"/>
                </a:solidFill>
                <a:latin typeface="Arial"/>
                <a:cs typeface="Arial"/>
              </a:rPr>
              <a:t>t</a:t>
            </a:r>
            <a:r>
              <a:rPr dirty="0" smtClean="0" sz="2100" spc="0" b="1">
                <a:solidFill>
                  <a:srgbClr val="A6A6A6"/>
                </a:solidFill>
                <a:latin typeface="Arial"/>
                <a:cs typeface="Arial"/>
              </a:rPr>
              <a:t>em</a:t>
            </a:r>
            <a:endParaRPr sz="2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0653" y="5926459"/>
            <a:ext cx="1528645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443" marR="208343" algn="ctr">
              <a:lnSpc>
                <a:spcPts val="1425"/>
              </a:lnSpc>
              <a:spcBef>
                <a:spcPts val="71"/>
              </a:spcBef>
            </a:pPr>
            <a:r>
              <a:rPr dirty="0" smtClean="0" sz="1300" spc="-7">
                <a:solidFill>
                  <a:srgbClr val="E25400"/>
                </a:solidFill>
                <a:latin typeface="Arial"/>
                <a:cs typeface="Arial"/>
              </a:rPr>
              <a:t>Compens</a:t>
            </a:r>
            <a:r>
              <a:rPr dirty="0" smtClean="0" sz="1300" spc="-12">
                <a:solidFill>
                  <a:srgbClr val="E25400"/>
                </a:solidFill>
                <a:latin typeface="Arial"/>
                <a:cs typeface="Arial"/>
              </a:rPr>
              <a:t>a</a:t>
            </a:r>
            <a:r>
              <a:rPr dirty="0" smtClean="0" sz="1300" spc="-5">
                <a:solidFill>
                  <a:srgbClr val="E25400"/>
                </a:solidFill>
                <a:latin typeface="Arial"/>
                <a:cs typeface="Arial"/>
              </a:rPr>
              <a:t>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metrics</a:t>
            </a:r>
            <a:r>
              <a:rPr dirty="0" smtClean="0" sz="1300" spc="-2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E25400"/>
                </a:solidFill>
                <a:latin typeface="Arial"/>
                <a:cs typeface="Arial"/>
              </a:rPr>
              <a:t>and</a:t>
            </a:r>
            <a:r>
              <a:rPr dirty="0" smtClean="0" sz="1300" spc="-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mtClean="0" sz="1300" spc="-6">
                <a:solidFill>
                  <a:srgbClr val="E25400"/>
                </a:solidFill>
                <a:latin typeface="Arial"/>
                <a:cs typeface="Arial"/>
              </a:rPr>
              <a:t>Reports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62051"/>
            <a:ext cx="11545189" cy="2135251"/>
          </a:xfrm>
          <a:custGeom>
            <a:avLst/>
            <a:gdLst/>
            <a:ahLst/>
            <a:cxnLst/>
            <a:rect l="l" t="t" r="r" b="b"/>
            <a:pathLst>
              <a:path w="11545189" h="2135251">
                <a:moveTo>
                  <a:pt x="0" y="2135251"/>
                </a:moveTo>
                <a:lnTo>
                  <a:pt x="11545189" y="2135251"/>
                </a:lnTo>
                <a:lnTo>
                  <a:pt x="11545189" y="0"/>
                </a:lnTo>
                <a:lnTo>
                  <a:pt x="0" y="0"/>
                </a:lnTo>
                <a:lnTo>
                  <a:pt x="0" y="213525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48437" y="162051"/>
            <a:ext cx="11512169" cy="213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8777" y="6053848"/>
            <a:ext cx="1303274" cy="48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302" y="2527768"/>
            <a:ext cx="3970065" cy="787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100"/>
              </a:lnSpc>
              <a:spcBef>
                <a:spcPts val="305"/>
              </a:spcBef>
            </a:pPr>
            <a:r>
              <a:rPr dirty="0" smtClean="0" baseline="-3013" sz="9000" spc="9">
                <a:latin typeface=""/>
                <a:cs typeface=""/>
              </a:rPr>
              <a:t>聆听与回答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405632" y="4012564"/>
            <a:ext cx="1495043" cy="2259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550411" y="5563946"/>
            <a:ext cx="487641" cy="43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996688" y="4012564"/>
            <a:ext cx="1495171" cy="2259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026025" y="5591073"/>
            <a:ext cx="487641" cy="43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592442" y="4012564"/>
            <a:ext cx="1495043" cy="2259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555740" y="5576531"/>
            <a:ext cx="487641" cy="436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981200" y="1350721"/>
            <a:ext cx="7510907" cy="4313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212710" y="2857880"/>
            <a:ext cx="1479550" cy="1480311"/>
          </a:xfrm>
          <a:custGeom>
            <a:avLst/>
            <a:gdLst/>
            <a:ahLst/>
            <a:cxnLst/>
            <a:rect l="l" t="t" r="r" b="b"/>
            <a:pathLst>
              <a:path w="1479550" h="1480311">
                <a:moveTo>
                  <a:pt x="739775" y="0"/>
                </a:moveTo>
                <a:lnTo>
                  <a:pt x="679102" y="2453"/>
                </a:lnTo>
                <a:lnTo>
                  <a:pt x="619781" y="9686"/>
                </a:lnTo>
                <a:lnTo>
                  <a:pt x="562000" y="21508"/>
                </a:lnTo>
                <a:lnTo>
                  <a:pt x="505951" y="37730"/>
                </a:lnTo>
                <a:lnTo>
                  <a:pt x="451824" y="58160"/>
                </a:lnTo>
                <a:lnTo>
                  <a:pt x="399809" y="82608"/>
                </a:lnTo>
                <a:lnTo>
                  <a:pt x="350096" y="110883"/>
                </a:lnTo>
                <a:lnTo>
                  <a:pt x="302876" y="142796"/>
                </a:lnTo>
                <a:lnTo>
                  <a:pt x="258340" y="178156"/>
                </a:lnTo>
                <a:lnTo>
                  <a:pt x="216677" y="216773"/>
                </a:lnTo>
                <a:lnTo>
                  <a:pt x="178079" y="258455"/>
                </a:lnTo>
                <a:lnTo>
                  <a:pt x="142735" y="303013"/>
                </a:lnTo>
                <a:lnTo>
                  <a:pt x="110837" y="350257"/>
                </a:lnTo>
                <a:lnTo>
                  <a:pt x="82573" y="399995"/>
                </a:lnTo>
                <a:lnTo>
                  <a:pt x="58136" y="452038"/>
                </a:lnTo>
                <a:lnTo>
                  <a:pt x="37714" y="506195"/>
                </a:lnTo>
                <a:lnTo>
                  <a:pt x="21500" y="562276"/>
                </a:lnTo>
                <a:lnTo>
                  <a:pt x="9682" y="620090"/>
                </a:lnTo>
                <a:lnTo>
                  <a:pt x="2452" y="679446"/>
                </a:lnTo>
                <a:lnTo>
                  <a:pt x="0" y="740155"/>
                </a:lnTo>
                <a:lnTo>
                  <a:pt x="2452" y="800865"/>
                </a:lnTo>
                <a:lnTo>
                  <a:pt x="9682" y="860221"/>
                </a:lnTo>
                <a:lnTo>
                  <a:pt x="21500" y="918035"/>
                </a:lnTo>
                <a:lnTo>
                  <a:pt x="37714" y="974116"/>
                </a:lnTo>
                <a:lnTo>
                  <a:pt x="58136" y="1028273"/>
                </a:lnTo>
                <a:lnTo>
                  <a:pt x="82573" y="1080316"/>
                </a:lnTo>
                <a:lnTo>
                  <a:pt x="110837" y="1130054"/>
                </a:lnTo>
                <a:lnTo>
                  <a:pt x="142735" y="1177298"/>
                </a:lnTo>
                <a:lnTo>
                  <a:pt x="178079" y="1221856"/>
                </a:lnTo>
                <a:lnTo>
                  <a:pt x="216677" y="1263538"/>
                </a:lnTo>
                <a:lnTo>
                  <a:pt x="258340" y="1302155"/>
                </a:lnTo>
                <a:lnTo>
                  <a:pt x="302876" y="1337515"/>
                </a:lnTo>
                <a:lnTo>
                  <a:pt x="350096" y="1369428"/>
                </a:lnTo>
                <a:lnTo>
                  <a:pt x="399809" y="1397703"/>
                </a:lnTo>
                <a:lnTo>
                  <a:pt x="451824" y="1422151"/>
                </a:lnTo>
                <a:lnTo>
                  <a:pt x="505951" y="1442581"/>
                </a:lnTo>
                <a:lnTo>
                  <a:pt x="562000" y="1458803"/>
                </a:lnTo>
                <a:lnTo>
                  <a:pt x="619781" y="1470625"/>
                </a:lnTo>
                <a:lnTo>
                  <a:pt x="679102" y="1477858"/>
                </a:lnTo>
                <a:lnTo>
                  <a:pt x="739775" y="1480311"/>
                </a:lnTo>
                <a:lnTo>
                  <a:pt x="800447" y="1477858"/>
                </a:lnTo>
                <a:lnTo>
                  <a:pt x="859768" y="1470625"/>
                </a:lnTo>
                <a:lnTo>
                  <a:pt x="917549" y="1458803"/>
                </a:lnTo>
                <a:lnTo>
                  <a:pt x="973598" y="1442581"/>
                </a:lnTo>
                <a:lnTo>
                  <a:pt x="1027725" y="1422151"/>
                </a:lnTo>
                <a:lnTo>
                  <a:pt x="1079740" y="1397703"/>
                </a:lnTo>
                <a:lnTo>
                  <a:pt x="1129453" y="1369428"/>
                </a:lnTo>
                <a:lnTo>
                  <a:pt x="1176673" y="1337515"/>
                </a:lnTo>
                <a:lnTo>
                  <a:pt x="1221209" y="1302155"/>
                </a:lnTo>
                <a:lnTo>
                  <a:pt x="1262872" y="1263538"/>
                </a:lnTo>
                <a:lnTo>
                  <a:pt x="1301470" y="1221856"/>
                </a:lnTo>
                <a:lnTo>
                  <a:pt x="1336814" y="1177298"/>
                </a:lnTo>
                <a:lnTo>
                  <a:pt x="1368712" y="1130054"/>
                </a:lnTo>
                <a:lnTo>
                  <a:pt x="1396976" y="1080316"/>
                </a:lnTo>
                <a:lnTo>
                  <a:pt x="1421413" y="1028273"/>
                </a:lnTo>
                <a:lnTo>
                  <a:pt x="1441835" y="974116"/>
                </a:lnTo>
                <a:lnTo>
                  <a:pt x="1458049" y="918035"/>
                </a:lnTo>
                <a:lnTo>
                  <a:pt x="1469867" y="860221"/>
                </a:lnTo>
                <a:lnTo>
                  <a:pt x="1477097" y="800865"/>
                </a:lnTo>
                <a:lnTo>
                  <a:pt x="1479550" y="740155"/>
                </a:lnTo>
                <a:lnTo>
                  <a:pt x="1477097" y="679446"/>
                </a:lnTo>
                <a:lnTo>
                  <a:pt x="1469867" y="620090"/>
                </a:lnTo>
                <a:lnTo>
                  <a:pt x="1458049" y="562276"/>
                </a:lnTo>
                <a:lnTo>
                  <a:pt x="1441835" y="506195"/>
                </a:lnTo>
                <a:lnTo>
                  <a:pt x="1421413" y="452038"/>
                </a:lnTo>
                <a:lnTo>
                  <a:pt x="1396976" y="399995"/>
                </a:lnTo>
                <a:lnTo>
                  <a:pt x="1368712" y="350257"/>
                </a:lnTo>
                <a:lnTo>
                  <a:pt x="1336814" y="303013"/>
                </a:lnTo>
                <a:lnTo>
                  <a:pt x="1301470" y="258455"/>
                </a:lnTo>
                <a:lnTo>
                  <a:pt x="1262872" y="216773"/>
                </a:lnTo>
                <a:lnTo>
                  <a:pt x="1221209" y="178156"/>
                </a:lnTo>
                <a:lnTo>
                  <a:pt x="1176673" y="142796"/>
                </a:lnTo>
                <a:lnTo>
                  <a:pt x="1129453" y="110883"/>
                </a:lnTo>
                <a:lnTo>
                  <a:pt x="1079740" y="82608"/>
                </a:lnTo>
                <a:lnTo>
                  <a:pt x="1027725" y="58160"/>
                </a:lnTo>
                <a:lnTo>
                  <a:pt x="973598" y="37730"/>
                </a:lnTo>
                <a:lnTo>
                  <a:pt x="917549" y="21508"/>
                </a:lnTo>
                <a:lnTo>
                  <a:pt x="859768" y="9686"/>
                </a:lnTo>
                <a:lnTo>
                  <a:pt x="800447" y="2453"/>
                </a:lnTo>
                <a:lnTo>
                  <a:pt x="739775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664841" y="3030727"/>
            <a:ext cx="1479676" cy="1480439"/>
          </a:xfrm>
          <a:custGeom>
            <a:avLst/>
            <a:gdLst/>
            <a:ahLst/>
            <a:cxnLst/>
            <a:rect l="l" t="t" r="r" b="b"/>
            <a:pathLst>
              <a:path w="1479677" h="1480439">
                <a:moveTo>
                  <a:pt x="739774" y="0"/>
                </a:moveTo>
                <a:lnTo>
                  <a:pt x="679102" y="2454"/>
                </a:lnTo>
                <a:lnTo>
                  <a:pt x="619781" y="9689"/>
                </a:lnTo>
                <a:lnTo>
                  <a:pt x="562000" y="21516"/>
                </a:lnTo>
                <a:lnTo>
                  <a:pt x="505951" y="37742"/>
                </a:lnTo>
                <a:lnTo>
                  <a:pt x="451824" y="58177"/>
                </a:lnTo>
                <a:lnTo>
                  <a:pt x="399809" y="82632"/>
                </a:lnTo>
                <a:lnTo>
                  <a:pt x="350096" y="110914"/>
                </a:lnTo>
                <a:lnTo>
                  <a:pt x="302876" y="142833"/>
                </a:lnTo>
                <a:lnTo>
                  <a:pt x="258340" y="178199"/>
                </a:lnTo>
                <a:lnTo>
                  <a:pt x="216677" y="216820"/>
                </a:lnTo>
                <a:lnTo>
                  <a:pt x="178079" y="258507"/>
                </a:lnTo>
                <a:lnTo>
                  <a:pt x="142735" y="303068"/>
                </a:lnTo>
                <a:lnTo>
                  <a:pt x="110837" y="350313"/>
                </a:lnTo>
                <a:lnTo>
                  <a:pt x="82573" y="400051"/>
                </a:lnTo>
                <a:lnTo>
                  <a:pt x="58136" y="452092"/>
                </a:lnTo>
                <a:lnTo>
                  <a:pt x="37714" y="506244"/>
                </a:lnTo>
                <a:lnTo>
                  <a:pt x="21500" y="562317"/>
                </a:lnTo>
                <a:lnTo>
                  <a:pt x="9682" y="620120"/>
                </a:lnTo>
                <a:lnTo>
                  <a:pt x="2452" y="679464"/>
                </a:lnTo>
                <a:lnTo>
                  <a:pt x="0" y="740156"/>
                </a:lnTo>
                <a:lnTo>
                  <a:pt x="2452" y="800866"/>
                </a:lnTo>
                <a:lnTo>
                  <a:pt x="9682" y="860225"/>
                </a:lnTo>
                <a:lnTo>
                  <a:pt x="21500" y="918043"/>
                </a:lnTo>
                <a:lnTo>
                  <a:pt x="37714" y="974129"/>
                </a:lnTo>
                <a:lnTo>
                  <a:pt x="58136" y="1028293"/>
                </a:lnTo>
                <a:lnTo>
                  <a:pt x="82573" y="1080343"/>
                </a:lnTo>
                <a:lnTo>
                  <a:pt x="110837" y="1130090"/>
                </a:lnTo>
                <a:lnTo>
                  <a:pt x="142735" y="1177342"/>
                </a:lnTo>
                <a:lnTo>
                  <a:pt x="178079" y="1221910"/>
                </a:lnTo>
                <a:lnTo>
                  <a:pt x="216677" y="1263602"/>
                </a:lnTo>
                <a:lnTo>
                  <a:pt x="258340" y="1302228"/>
                </a:lnTo>
                <a:lnTo>
                  <a:pt x="302876" y="1337597"/>
                </a:lnTo>
                <a:lnTo>
                  <a:pt x="350096" y="1369519"/>
                </a:lnTo>
                <a:lnTo>
                  <a:pt x="399809" y="1397803"/>
                </a:lnTo>
                <a:lnTo>
                  <a:pt x="451824" y="1422259"/>
                </a:lnTo>
                <a:lnTo>
                  <a:pt x="505951" y="1442695"/>
                </a:lnTo>
                <a:lnTo>
                  <a:pt x="562000" y="1458922"/>
                </a:lnTo>
                <a:lnTo>
                  <a:pt x="619781" y="1470749"/>
                </a:lnTo>
                <a:lnTo>
                  <a:pt x="679102" y="1477984"/>
                </a:lnTo>
                <a:lnTo>
                  <a:pt x="739774" y="1480439"/>
                </a:lnTo>
                <a:lnTo>
                  <a:pt x="800465" y="1477984"/>
                </a:lnTo>
                <a:lnTo>
                  <a:pt x="859802" y="1470749"/>
                </a:lnTo>
                <a:lnTo>
                  <a:pt x="917598" y="1458922"/>
                </a:lnTo>
                <a:lnTo>
                  <a:pt x="973660" y="1442695"/>
                </a:lnTo>
                <a:lnTo>
                  <a:pt x="1027799" y="1422259"/>
                </a:lnTo>
                <a:lnTo>
                  <a:pt x="1079824" y="1397803"/>
                </a:lnTo>
                <a:lnTo>
                  <a:pt x="1129545" y="1369519"/>
                </a:lnTo>
                <a:lnTo>
                  <a:pt x="1176772" y="1337597"/>
                </a:lnTo>
                <a:lnTo>
                  <a:pt x="1221315" y="1302228"/>
                </a:lnTo>
                <a:lnTo>
                  <a:pt x="1262983" y="1263602"/>
                </a:lnTo>
                <a:lnTo>
                  <a:pt x="1301585" y="1221910"/>
                </a:lnTo>
                <a:lnTo>
                  <a:pt x="1336933" y="1177342"/>
                </a:lnTo>
                <a:lnTo>
                  <a:pt x="1368834" y="1130090"/>
                </a:lnTo>
                <a:lnTo>
                  <a:pt x="1397099" y="1080343"/>
                </a:lnTo>
                <a:lnTo>
                  <a:pt x="1421538" y="1028293"/>
                </a:lnTo>
                <a:lnTo>
                  <a:pt x="1441961" y="974129"/>
                </a:lnTo>
                <a:lnTo>
                  <a:pt x="1458176" y="918043"/>
                </a:lnTo>
                <a:lnTo>
                  <a:pt x="1469994" y="860225"/>
                </a:lnTo>
                <a:lnTo>
                  <a:pt x="1477224" y="800866"/>
                </a:lnTo>
                <a:lnTo>
                  <a:pt x="1479676" y="740156"/>
                </a:lnTo>
                <a:lnTo>
                  <a:pt x="1477224" y="679464"/>
                </a:lnTo>
                <a:lnTo>
                  <a:pt x="1469994" y="620120"/>
                </a:lnTo>
                <a:lnTo>
                  <a:pt x="1458176" y="562317"/>
                </a:lnTo>
                <a:lnTo>
                  <a:pt x="1441961" y="506244"/>
                </a:lnTo>
                <a:lnTo>
                  <a:pt x="1421538" y="452092"/>
                </a:lnTo>
                <a:lnTo>
                  <a:pt x="1397099" y="400051"/>
                </a:lnTo>
                <a:lnTo>
                  <a:pt x="1368834" y="350313"/>
                </a:lnTo>
                <a:lnTo>
                  <a:pt x="1336933" y="303068"/>
                </a:lnTo>
                <a:lnTo>
                  <a:pt x="1301585" y="258507"/>
                </a:lnTo>
                <a:lnTo>
                  <a:pt x="1262983" y="216820"/>
                </a:lnTo>
                <a:lnTo>
                  <a:pt x="1221315" y="178199"/>
                </a:lnTo>
                <a:lnTo>
                  <a:pt x="1176772" y="142833"/>
                </a:lnTo>
                <a:lnTo>
                  <a:pt x="1129545" y="110914"/>
                </a:lnTo>
                <a:lnTo>
                  <a:pt x="1079824" y="82632"/>
                </a:lnTo>
                <a:lnTo>
                  <a:pt x="1027799" y="58177"/>
                </a:lnTo>
                <a:lnTo>
                  <a:pt x="973660" y="37742"/>
                </a:lnTo>
                <a:lnTo>
                  <a:pt x="917598" y="21516"/>
                </a:lnTo>
                <a:lnTo>
                  <a:pt x="859802" y="9689"/>
                </a:lnTo>
                <a:lnTo>
                  <a:pt x="800465" y="2454"/>
                </a:lnTo>
                <a:lnTo>
                  <a:pt x="739774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218554" y="2063495"/>
            <a:ext cx="1479550" cy="1480312"/>
          </a:xfrm>
          <a:custGeom>
            <a:avLst/>
            <a:gdLst/>
            <a:ahLst/>
            <a:cxnLst/>
            <a:rect l="l" t="t" r="r" b="b"/>
            <a:pathLst>
              <a:path w="1479550" h="1480312">
                <a:moveTo>
                  <a:pt x="739775" y="0"/>
                </a:moveTo>
                <a:lnTo>
                  <a:pt x="679102" y="2453"/>
                </a:lnTo>
                <a:lnTo>
                  <a:pt x="619781" y="9686"/>
                </a:lnTo>
                <a:lnTo>
                  <a:pt x="562000" y="21508"/>
                </a:lnTo>
                <a:lnTo>
                  <a:pt x="505951" y="37730"/>
                </a:lnTo>
                <a:lnTo>
                  <a:pt x="451824" y="58160"/>
                </a:lnTo>
                <a:lnTo>
                  <a:pt x="399809" y="82608"/>
                </a:lnTo>
                <a:lnTo>
                  <a:pt x="350096" y="110883"/>
                </a:lnTo>
                <a:lnTo>
                  <a:pt x="302876" y="142796"/>
                </a:lnTo>
                <a:lnTo>
                  <a:pt x="258340" y="178156"/>
                </a:lnTo>
                <a:lnTo>
                  <a:pt x="216677" y="216773"/>
                </a:lnTo>
                <a:lnTo>
                  <a:pt x="178079" y="258455"/>
                </a:lnTo>
                <a:lnTo>
                  <a:pt x="142735" y="303013"/>
                </a:lnTo>
                <a:lnTo>
                  <a:pt x="110837" y="350257"/>
                </a:lnTo>
                <a:lnTo>
                  <a:pt x="82573" y="399995"/>
                </a:lnTo>
                <a:lnTo>
                  <a:pt x="58136" y="452038"/>
                </a:lnTo>
                <a:lnTo>
                  <a:pt x="37714" y="506195"/>
                </a:lnTo>
                <a:lnTo>
                  <a:pt x="21500" y="562276"/>
                </a:lnTo>
                <a:lnTo>
                  <a:pt x="9682" y="620090"/>
                </a:lnTo>
                <a:lnTo>
                  <a:pt x="2452" y="679446"/>
                </a:lnTo>
                <a:lnTo>
                  <a:pt x="0" y="740155"/>
                </a:lnTo>
                <a:lnTo>
                  <a:pt x="2452" y="800865"/>
                </a:lnTo>
                <a:lnTo>
                  <a:pt x="9682" y="860221"/>
                </a:lnTo>
                <a:lnTo>
                  <a:pt x="21500" y="918035"/>
                </a:lnTo>
                <a:lnTo>
                  <a:pt x="37714" y="974116"/>
                </a:lnTo>
                <a:lnTo>
                  <a:pt x="58136" y="1028273"/>
                </a:lnTo>
                <a:lnTo>
                  <a:pt x="82573" y="1080316"/>
                </a:lnTo>
                <a:lnTo>
                  <a:pt x="110837" y="1130054"/>
                </a:lnTo>
                <a:lnTo>
                  <a:pt x="142735" y="1177298"/>
                </a:lnTo>
                <a:lnTo>
                  <a:pt x="178079" y="1221856"/>
                </a:lnTo>
                <a:lnTo>
                  <a:pt x="216677" y="1263538"/>
                </a:lnTo>
                <a:lnTo>
                  <a:pt x="258340" y="1302155"/>
                </a:lnTo>
                <a:lnTo>
                  <a:pt x="302876" y="1337515"/>
                </a:lnTo>
                <a:lnTo>
                  <a:pt x="350096" y="1369428"/>
                </a:lnTo>
                <a:lnTo>
                  <a:pt x="399809" y="1397703"/>
                </a:lnTo>
                <a:lnTo>
                  <a:pt x="451824" y="1422151"/>
                </a:lnTo>
                <a:lnTo>
                  <a:pt x="505951" y="1442581"/>
                </a:lnTo>
                <a:lnTo>
                  <a:pt x="562000" y="1458803"/>
                </a:lnTo>
                <a:lnTo>
                  <a:pt x="619781" y="1470625"/>
                </a:lnTo>
                <a:lnTo>
                  <a:pt x="679102" y="1477858"/>
                </a:lnTo>
                <a:lnTo>
                  <a:pt x="739775" y="1480312"/>
                </a:lnTo>
                <a:lnTo>
                  <a:pt x="800447" y="1477858"/>
                </a:lnTo>
                <a:lnTo>
                  <a:pt x="859768" y="1470625"/>
                </a:lnTo>
                <a:lnTo>
                  <a:pt x="917549" y="1458803"/>
                </a:lnTo>
                <a:lnTo>
                  <a:pt x="973598" y="1442581"/>
                </a:lnTo>
                <a:lnTo>
                  <a:pt x="1027725" y="1422151"/>
                </a:lnTo>
                <a:lnTo>
                  <a:pt x="1079740" y="1397703"/>
                </a:lnTo>
                <a:lnTo>
                  <a:pt x="1129453" y="1369428"/>
                </a:lnTo>
                <a:lnTo>
                  <a:pt x="1176673" y="1337515"/>
                </a:lnTo>
                <a:lnTo>
                  <a:pt x="1221209" y="1302155"/>
                </a:lnTo>
                <a:lnTo>
                  <a:pt x="1262872" y="1263538"/>
                </a:lnTo>
                <a:lnTo>
                  <a:pt x="1301470" y="1221856"/>
                </a:lnTo>
                <a:lnTo>
                  <a:pt x="1336814" y="1177298"/>
                </a:lnTo>
                <a:lnTo>
                  <a:pt x="1368712" y="1130054"/>
                </a:lnTo>
                <a:lnTo>
                  <a:pt x="1396976" y="1080316"/>
                </a:lnTo>
                <a:lnTo>
                  <a:pt x="1421413" y="1028273"/>
                </a:lnTo>
                <a:lnTo>
                  <a:pt x="1441835" y="974116"/>
                </a:lnTo>
                <a:lnTo>
                  <a:pt x="1458049" y="918035"/>
                </a:lnTo>
                <a:lnTo>
                  <a:pt x="1469867" y="860221"/>
                </a:lnTo>
                <a:lnTo>
                  <a:pt x="1477097" y="800865"/>
                </a:lnTo>
                <a:lnTo>
                  <a:pt x="1479550" y="740155"/>
                </a:lnTo>
                <a:lnTo>
                  <a:pt x="1477097" y="679446"/>
                </a:lnTo>
                <a:lnTo>
                  <a:pt x="1469867" y="620090"/>
                </a:lnTo>
                <a:lnTo>
                  <a:pt x="1458049" y="562276"/>
                </a:lnTo>
                <a:lnTo>
                  <a:pt x="1441835" y="506195"/>
                </a:lnTo>
                <a:lnTo>
                  <a:pt x="1421413" y="452038"/>
                </a:lnTo>
                <a:lnTo>
                  <a:pt x="1396976" y="399995"/>
                </a:lnTo>
                <a:lnTo>
                  <a:pt x="1368712" y="350257"/>
                </a:lnTo>
                <a:lnTo>
                  <a:pt x="1336814" y="303013"/>
                </a:lnTo>
                <a:lnTo>
                  <a:pt x="1301470" y="258455"/>
                </a:lnTo>
                <a:lnTo>
                  <a:pt x="1262872" y="216773"/>
                </a:lnTo>
                <a:lnTo>
                  <a:pt x="1221209" y="178156"/>
                </a:lnTo>
                <a:lnTo>
                  <a:pt x="1176673" y="142796"/>
                </a:lnTo>
                <a:lnTo>
                  <a:pt x="1129453" y="110883"/>
                </a:lnTo>
                <a:lnTo>
                  <a:pt x="1079740" y="82608"/>
                </a:lnTo>
                <a:lnTo>
                  <a:pt x="1027725" y="58160"/>
                </a:lnTo>
                <a:lnTo>
                  <a:pt x="973598" y="37730"/>
                </a:lnTo>
                <a:lnTo>
                  <a:pt x="917549" y="21508"/>
                </a:lnTo>
                <a:lnTo>
                  <a:pt x="859768" y="9686"/>
                </a:lnTo>
                <a:lnTo>
                  <a:pt x="800447" y="2453"/>
                </a:lnTo>
                <a:lnTo>
                  <a:pt x="739775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830192" y="2352547"/>
            <a:ext cx="1479677" cy="1480439"/>
          </a:xfrm>
          <a:custGeom>
            <a:avLst/>
            <a:gdLst/>
            <a:ahLst/>
            <a:cxnLst/>
            <a:rect l="l" t="t" r="r" b="b"/>
            <a:pathLst>
              <a:path w="1479677" h="1480439">
                <a:moveTo>
                  <a:pt x="739775" y="0"/>
                </a:moveTo>
                <a:lnTo>
                  <a:pt x="679102" y="2454"/>
                </a:lnTo>
                <a:lnTo>
                  <a:pt x="619781" y="9689"/>
                </a:lnTo>
                <a:lnTo>
                  <a:pt x="562000" y="21516"/>
                </a:lnTo>
                <a:lnTo>
                  <a:pt x="505951" y="37742"/>
                </a:lnTo>
                <a:lnTo>
                  <a:pt x="451824" y="58177"/>
                </a:lnTo>
                <a:lnTo>
                  <a:pt x="399809" y="82632"/>
                </a:lnTo>
                <a:lnTo>
                  <a:pt x="350096" y="110914"/>
                </a:lnTo>
                <a:lnTo>
                  <a:pt x="302876" y="142833"/>
                </a:lnTo>
                <a:lnTo>
                  <a:pt x="258340" y="178199"/>
                </a:lnTo>
                <a:lnTo>
                  <a:pt x="216677" y="216820"/>
                </a:lnTo>
                <a:lnTo>
                  <a:pt x="178079" y="258507"/>
                </a:lnTo>
                <a:lnTo>
                  <a:pt x="142735" y="303068"/>
                </a:lnTo>
                <a:lnTo>
                  <a:pt x="110837" y="350313"/>
                </a:lnTo>
                <a:lnTo>
                  <a:pt x="82573" y="400051"/>
                </a:lnTo>
                <a:lnTo>
                  <a:pt x="58136" y="452092"/>
                </a:lnTo>
                <a:lnTo>
                  <a:pt x="37714" y="506244"/>
                </a:lnTo>
                <a:lnTo>
                  <a:pt x="21500" y="562317"/>
                </a:lnTo>
                <a:lnTo>
                  <a:pt x="9682" y="620120"/>
                </a:lnTo>
                <a:lnTo>
                  <a:pt x="2452" y="679464"/>
                </a:lnTo>
                <a:lnTo>
                  <a:pt x="0" y="740155"/>
                </a:lnTo>
                <a:lnTo>
                  <a:pt x="2452" y="800866"/>
                </a:lnTo>
                <a:lnTo>
                  <a:pt x="9682" y="860225"/>
                </a:lnTo>
                <a:lnTo>
                  <a:pt x="21500" y="918043"/>
                </a:lnTo>
                <a:lnTo>
                  <a:pt x="37714" y="974129"/>
                </a:lnTo>
                <a:lnTo>
                  <a:pt x="58136" y="1028293"/>
                </a:lnTo>
                <a:lnTo>
                  <a:pt x="82573" y="1080343"/>
                </a:lnTo>
                <a:lnTo>
                  <a:pt x="110837" y="1130090"/>
                </a:lnTo>
                <a:lnTo>
                  <a:pt x="142735" y="1177342"/>
                </a:lnTo>
                <a:lnTo>
                  <a:pt x="178079" y="1221910"/>
                </a:lnTo>
                <a:lnTo>
                  <a:pt x="216677" y="1263602"/>
                </a:lnTo>
                <a:lnTo>
                  <a:pt x="258340" y="1302228"/>
                </a:lnTo>
                <a:lnTo>
                  <a:pt x="302876" y="1337597"/>
                </a:lnTo>
                <a:lnTo>
                  <a:pt x="350096" y="1369519"/>
                </a:lnTo>
                <a:lnTo>
                  <a:pt x="399809" y="1397803"/>
                </a:lnTo>
                <a:lnTo>
                  <a:pt x="451824" y="1422259"/>
                </a:lnTo>
                <a:lnTo>
                  <a:pt x="505951" y="1442695"/>
                </a:lnTo>
                <a:lnTo>
                  <a:pt x="562000" y="1458922"/>
                </a:lnTo>
                <a:lnTo>
                  <a:pt x="619781" y="1470749"/>
                </a:lnTo>
                <a:lnTo>
                  <a:pt x="679102" y="1477984"/>
                </a:lnTo>
                <a:lnTo>
                  <a:pt x="739775" y="1480439"/>
                </a:lnTo>
                <a:lnTo>
                  <a:pt x="800447" y="1477984"/>
                </a:lnTo>
                <a:lnTo>
                  <a:pt x="859772" y="1470749"/>
                </a:lnTo>
                <a:lnTo>
                  <a:pt x="917556" y="1458922"/>
                </a:lnTo>
                <a:lnTo>
                  <a:pt x="973611" y="1442695"/>
                </a:lnTo>
                <a:lnTo>
                  <a:pt x="1027745" y="1422259"/>
                </a:lnTo>
                <a:lnTo>
                  <a:pt x="1079768" y="1397803"/>
                </a:lnTo>
                <a:lnTo>
                  <a:pt x="1129489" y="1369519"/>
                </a:lnTo>
                <a:lnTo>
                  <a:pt x="1176717" y="1337597"/>
                </a:lnTo>
                <a:lnTo>
                  <a:pt x="1221263" y="1302228"/>
                </a:lnTo>
                <a:lnTo>
                  <a:pt x="1262935" y="1263602"/>
                </a:lnTo>
                <a:lnTo>
                  <a:pt x="1301543" y="1221910"/>
                </a:lnTo>
                <a:lnTo>
                  <a:pt x="1336896" y="1177342"/>
                </a:lnTo>
                <a:lnTo>
                  <a:pt x="1368804" y="1130090"/>
                </a:lnTo>
                <a:lnTo>
                  <a:pt x="1397075" y="1080343"/>
                </a:lnTo>
                <a:lnTo>
                  <a:pt x="1421520" y="1028293"/>
                </a:lnTo>
                <a:lnTo>
                  <a:pt x="1441948" y="974129"/>
                </a:lnTo>
                <a:lnTo>
                  <a:pt x="1458169" y="918043"/>
                </a:lnTo>
                <a:lnTo>
                  <a:pt x="1469990" y="860225"/>
                </a:lnTo>
                <a:lnTo>
                  <a:pt x="1477223" y="800866"/>
                </a:lnTo>
                <a:lnTo>
                  <a:pt x="1479677" y="740155"/>
                </a:lnTo>
                <a:lnTo>
                  <a:pt x="1477223" y="679464"/>
                </a:lnTo>
                <a:lnTo>
                  <a:pt x="1469990" y="620120"/>
                </a:lnTo>
                <a:lnTo>
                  <a:pt x="1458169" y="562317"/>
                </a:lnTo>
                <a:lnTo>
                  <a:pt x="1441948" y="506244"/>
                </a:lnTo>
                <a:lnTo>
                  <a:pt x="1421520" y="452092"/>
                </a:lnTo>
                <a:lnTo>
                  <a:pt x="1397075" y="400051"/>
                </a:lnTo>
                <a:lnTo>
                  <a:pt x="1368804" y="350313"/>
                </a:lnTo>
                <a:lnTo>
                  <a:pt x="1336896" y="303068"/>
                </a:lnTo>
                <a:lnTo>
                  <a:pt x="1301543" y="258507"/>
                </a:lnTo>
                <a:lnTo>
                  <a:pt x="1262935" y="216820"/>
                </a:lnTo>
                <a:lnTo>
                  <a:pt x="1221263" y="178199"/>
                </a:lnTo>
                <a:lnTo>
                  <a:pt x="1176717" y="142833"/>
                </a:lnTo>
                <a:lnTo>
                  <a:pt x="1129489" y="110914"/>
                </a:lnTo>
                <a:lnTo>
                  <a:pt x="1079768" y="82632"/>
                </a:lnTo>
                <a:lnTo>
                  <a:pt x="1027745" y="58177"/>
                </a:lnTo>
                <a:lnTo>
                  <a:pt x="973611" y="37742"/>
                </a:lnTo>
                <a:lnTo>
                  <a:pt x="917556" y="21516"/>
                </a:lnTo>
                <a:lnTo>
                  <a:pt x="859772" y="9689"/>
                </a:lnTo>
                <a:lnTo>
                  <a:pt x="800447" y="2454"/>
                </a:lnTo>
                <a:lnTo>
                  <a:pt x="739775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808857" y="3702938"/>
            <a:ext cx="1479677" cy="1480439"/>
          </a:xfrm>
          <a:custGeom>
            <a:avLst/>
            <a:gdLst/>
            <a:ahLst/>
            <a:cxnLst/>
            <a:rect l="l" t="t" r="r" b="b"/>
            <a:pathLst>
              <a:path w="1479677" h="1480439">
                <a:moveTo>
                  <a:pt x="739901" y="0"/>
                </a:moveTo>
                <a:lnTo>
                  <a:pt x="679229" y="2454"/>
                </a:lnTo>
                <a:lnTo>
                  <a:pt x="619904" y="9689"/>
                </a:lnTo>
                <a:lnTo>
                  <a:pt x="562120" y="21516"/>
                </a:lnTo>
                <a:lnTo>
                  <a:pt x="506065" y="37742"/>
                </a:lnTo>
                <a:lnTo>
                  <a:pt x="451931" y="58177"/>
                </a:lnTo>
                <a:lnTo>
                  <a:pt x="399908" y="82632"/>
                </a:lnTo>
                <a:lnTo>
                  <a:pt x="350187" y="110914"/>
                </a:lnTo>
                <a:lnTo>
                  <a:pt x="302959" y="142833"/>
                </a:lnTo>
                <a:lnTo>
                  <a:pt x="258413" y="178199"/>
                </a:lnTo>
                <a:lnTo>
                  <a:pt x="216741" y="216820"/>
                </a:lnTo>
                <a:lnTo>
                  <a:pt x="178133" y="258507"/>
                </a:lnTo>
                <a:lnTo>
                  <a:pt x="142780" y="303068"/>
                </a:lnTo>
                <a:lnTo>
                  <a:pt x="110872" y="350313"/>
                </a:lnTo>
                <a:lnTo>
                  <a:pt x="82601" y="400051"/>
                </a:lnTo>
                <a:lnTo>
                  <a:pt x="58156" y="452092"/>
                </a:lnTo>
                <a:lnTo>
                  <a:pt x="37728" y="506244"/>
                </a:lnTo>
                <a:lnTo>
                  <a:pt x="21507" y="562317"/>
                </a:lnTo>
                <a:lnTo>
                  <a:pt x="9686" y="620120"/>
                </a:lnTo>
                <a:lnTo>
                  <a:pt x="2453" y="679464"/>
                </a:lnTo>
                <a:lnTo>
                  <a:pt x="0" y="740156"/>
                </a:lnTo>
                <a:lnTo>
                  <a:pt x="2453" y="800866"/>
                </a:lnTo>
                <a:lnTo>
                  <a:pt x="9686" y="860225"/>
                </a:lnTo>
                <a:lnTo>
                  <a:pt x="21507" y="918043"/>
                </a:lnTo>
                <a:lnTo>
                  <a:pt x="37728" y="974129"/>
                </a:lnTo>
                <a:lnTo>
                  <a:pt x="58156" y="1028293"/>
                </a:lnTo>
                <a:lnTo>
                  <a:pt x="82601" y="1080343"/>
                </a:lnTo>
                <a:lnTo>
                  <a:pt x="110872" y="1130090"/>
                </a:lnTo>
                <a:lnTo>
                  <a:pt x="142780" y="1177342"/>
                </a:lnTo>
                <a:lnTo>
                  <a:pt x="178133" y="1221910"/>
                </a:lnTo>
                <a:lnTo>
                  <a:pt x="216741" y="1263602"/>
                </a:lnTo>
                <a:lnTo>
                  <a:pt x="258413" y="1302228"/>
                </a:lnTo>
                <a:lnTo>
                  <a:pt x="302959" y="1337597"/>
                </a:lnTo>
                <a:lnTo>
                  <a:pt x="350187" y="1369519"/>
                </a:lnTo>
                <a:lnTo>
                  <a:pt x="399908" y="1397803"/>
                </a:lnTo>
                <a:lnTo>
                  <a:pt x="451931" y="1422259"/>
                </a:lnTo>
                <a:lnTo>
                  <a:pt x="506065" y="1442695"/>
                </a:lnTo>
                <a:lnTo>
                  <a:pt x="562120" y="1458922"/>
                </a:lnTo>
                <a:lnTo>
                  <a:pt x="619904" y="1470749"/>
                </a:lnTo>
                <a:lnTo>
                  <a:pt x="679229" y="1477984"/>
                </a:lnTo>
                <a:lnTo>
                  <a:pt x="739901" y="1480439"/>
                </a:lnTo>
                <a:lnTo>
                  <a:pt x="800574" y="1477984"/>
                </a:lnTo>
                <a:lnTo>
                  <a:pt x="859895" y="1470749"/>
                </a:lnTo>
                <a:lnTo>
                  <a:pt x="917676" y="1458922"/>
                </a:lnTo>
                <a:lnTo>
                  <a:pt x="973725" y="1442695"/>
                </a:lnTo>
                <a:lnTo>
                  <a:pt x="1027852" y="1422259"/>
                </a:lnTo>
                <a:lnTo>
                  <a:pt x="1079867" y="1397803"/>
                </a:lnTo>
                <a:lnTo>
                  <a:pt x="1129580" y="1369519"/>
                </a:lnTo>
                <a:lnTo>
                  <a:pt x="1176800" y="1337597"/>
                </a:lnTo>
                <a:lnTo>
                  <a:pt x="1221336" y="1302228"/>
                </a:lnTo>
                <a:lnTo>
                  <a:pt x="1262999" y="1263602"/>
                </a:lnTo>
                <a:lnTo>
                  <a:pt x="1301597" y="1221910"/>
                </a:lnTo>
                <a:lnTo>
                  <a:pt x="1336941" y="1177342"/>
                </a:lnTo>
                <a:lnTo>
                  <a:pt x="1368839" y="1130090"/>
                </a:lnTo>
                <a:lnTo>
                  <a:pt x="1397103" y="1080343"/>
                </a:lnTo>
                <a:lnTo>
                  <a:pt x="1421540" y="1028293"/>
                </a:lnTo>
                <a:lnTo>
                  <a:pt x="1441962" y="974129"/>
                </a:lnTo>
                <a:lnTo>
                  <a:pt x="1458176" y="918043"/>
                </a:lnTo>
                <a:lnTo>
                  <a:pt x="1469994" y="860225"/>
                </a:lnTo>
                <a:lnTo>
                  <a:pt x="1477224" y="800866"/>
                </a:lnTo>
                <a:lnTo>
                  <a:pt x="1479677" y="740156"/>
                </a:lnTo>
                <a:lnTo>
                  <a:pt x="1477224" y="679464"/>
                </a:lnTo>
                <a:lnTo>
                  <a:pt x="1469994" y="620120"/>
                </a:lnTo>
                <a:lnTo>
                  <a:pt x="1458176" y="562317"/>
                </a:lnTo>
                <a:lnTo>
                  <a:pt x="1441962" y="506244"/>
                </a:lnTo>
                <a:lnTo>
                  <a:pt x="1421540" y="452092"/>
                </a:lnTo>
                <a:lnTo>
                  <a:pt x="1397103" y="400051"/>
                </a:lnTo>
                <a:lnTo>
                  <a:pt x="1368839" y="350313"/>
                </a:lnTo>
                <a:lnTo>
                  <a:pt x="1336941" y="303068"/>
                </a:lnTo>
                <a:lnTo>
                  <a:pt x="1301597" y="258507"/>
                </a:lnTo>
                <a:lnTo>
                  <a:pt x="1262999" y="216820"/>
                </a:lnTo>
                <a:lnTo>
                  <a:pt x="1221336" y="178199"/>
                </a:lnTo>
                <a:lnTo>
                  <a:pt x="1176800" y="142833"/>
                </a:lnTo>
                <a:lnTo>
                  <a:pt x="1129580" y="110914"/>
                </a:lnTo>
                <a:lnTo>
                  <a:pt x="1079867" y="82632"/>
                </a:lnTo>
                <a:lnTo>
                  <a:pt x="1027852" y="58177"/>
                </a:lnTo>
                <a:lnTo>
                  <a:pt x="973725" y="37742"/>
                </a:lnTo>
                <a:lnTo>
                  <a:pt x="917676" y="21516"/>
                </a:lnTo>
                <a:lnTo>
                  <a:pt x="859895" y="9689"/>
                </a:lnTo>
                <a:lnTo>
                  <a:pt x="800574" y="2454"/>
                </a:lnTo>
                <a:lnTo>
                  <a:pt x="739901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981955" y="2929254"/>
            <a:ext cx="1939925" cy="1941068"/>
          </a:xfrm>
          <a:custGeom>
            <a:avLst/>
            <a:gdLst/>
            <a:ahLst/>
            <a:cxnLst/>
            <a:rect l="l" t="t" r="r" b="b"/>
            <a:pathLst>
              <a:path w="1939925" h="1941068">
                <a:moveTo>
                  <a:pt x="969899" y="0"/>
                </a:moveTo>
                <a:lnTo>
                  <a:pt x="890348" y="3217"/>
                </a:lnTo>
                <a:lnTo>
                  <a:pt x="812570" y="12704"/>
                </a:lnTo>
                <a:lnTo>
                  <a:pt x="736812" y="28210"/>
                </a:lnTo>
                <a:lnTo>
                  <a:pt x="663326" y="49485"/>
                </a:lnTo>
                <a:lnTo>
                  <a:pt x="592359" y="76279"/>
                </a:lnTo>
                <a:lnTo>
                  <a:pt x="524163" y="108342"/>
                </a:lnTo>
                <a:lnTo>
                  <a:pt x="458986" y="145425"/>
                </a:lnTo>
                <a:lnTo>
                  <a:pt x="397078" y="187277"/>
                </a:lnTo>
                <a:lnTo>
                  <a:pt x="338688" y="233648"/>
                </a:lnTo>
                <a:lnTo>
                  <a:pt x="284067" y="284289"/>
                </a:lnTo>
                <a:lnTo>
                  <a:pt x="233463" y="338949"/>
                </a:lnTo>
                <a:lnTo>
                  <a:pt x="187126" y="397379"/>
                </a:lnTo>
                <a:lnTo>
                  <a:pt x="145307" y="459329"/>
                </a:lnTo>
                <a:lnTo>
                  <a:pt x="108253" y="524549"/>
                </a:lnTo>
                <a:lnTo>
                  <a:pt x="76215" y="592788"/>
                </a:lnTo>
                <a:lnTo>
                  <a:pt x="49443" y="663797"/>
                </a:lnTo>
                <a:lnTo>
                  <a:pt x="28186" y="737326"/>
                </a:lnTo>
                <a:lnTo>
                  <a:pt x="12693" y="813125"/>
                </a:lnTo>
                <a:lnTo>
                  <a:pt x="3215" y="890944"/>
                </a:lnTo>
                <a:lnTo>
                  <a:pt x="0" y="970534"/>
                </a:lnTo>
                <a:lnTo>
                  <a:pt x="3215" y="1050123"/>
                </a:lnTo>
                <a:lnTo>
                  <a:pt x="12693" y="1127942"/>
                </a:lnTo>
                <a:lnTo>
                  <a:pt x="28186" y="1203741"/>
                </a:lnTo>
                <a:lnTo>
                  <a:pt x="49443" y="1277270"/>
                </a:lnTo>
                <a:lnTo>
                  <a:pt x="76215" y="1348279"/>
                </a:lnTo>
                <a:lnTo>
                  <a:pt x="108253" y="1416518"/>
                </a:lnTo>
                <a:lnTo>
                  <a:pt x="145307" y="1481738"/>
                </a:lnTo>
                <a:lnTo>
                  <a:pt x="187126" y="1543688"/>
                </a:lnTo>
                <a:lnTo>
                  <a:pt x="233463" y="1602118"/>
                </a:lnTo>
                <a:lnTo>
                  <a:pt x="284067" y="1656778"/>
                </a:lnTo>
                <a:lnTo>
                  <a:pt x="338688" y="1707419"/>
                </a:lnTo>
                <a:lnTo>
                  <a:pt x="397078" y="1753790"/>
                </a:lnTo>
                <a:lnTo>
                  <a:pt x="458986" y="1795642"/>
                </a:lnTo>
                <a:lnTo>
                  <a:pt x="524163" y="1832725"/>
                </a:lnTo>
                <a:lnTo>
                  <a:pt x="592359" y="1864788"/>
                </a:lnTo>
                <a:lnTo>
                  <a:pt x="663326" y="1891582"/>
                </a:lnTo>
                <a:lnTo>
                  <a:pt x="736812" y="1912857"/>
                </a:lnTo>
                <a:lnTo>
                  <a:pt x="812570" y="1928363"/>
                </a:lnTo>
                <a:lnTo>
                  <a:pt x="890348" y="1937850"/>
                </a:lnTo>
                <a:lnTo>
                  <a:pt x="969899" y="1941068"/>
                </a:lnTo>
                <a:lnTo>
                  <a:pt x="1049467" y="1937850"/>
                </a:lnTo>
                <a:lnTo>
                  <a:pt x="1127262" y="1928363"/>
                </a:lnTo>
                <a:lnTo>
                  <a:pt x="1203034" y="1912857"/>
                </a:lnTo>
                <a:lnTo>
                  <a:pt x="1276533" y="1891582"/>
                </a:lnTo>
                <a:lnTo>
                  <a:pt x="1347511" y="1864788"/>
                </a:lnTo>
                <a:lnTo>
                  <a:pt x="1415718" y="1832725"/>
                </a:lnTo>
                <a:lnTo>
                  <a:pt x="1480903" y="1795642"/>
                </a:lnTo>
                <a:lnTo>
                  <a:pt x="1542819" y="1753790"/>
                </a:lnTo>
                <a:lnTo>
                  <a:pt x="1601215" y="1707419"/>
                </a:lnTo>
                <a:lnTo>
                  <a:pt x="1655841" y="1656778"/>
                </a:lnTo>
                <a:lnTo>
                  <a:pt x="1706449" y="1602118"/>
                </a:lnTo>
                <a:lnTo>
                  <a:pt x="1752789" y="1543688"/>
                </a:lnTo>
                <a:lnTo>
                  <a:pt x="1794612" y="1481738"/>
                </a:lnTo>
                <a:lnTo>
                  <a:pt x="1831668" y="1416518"/>
                </a:lnTo>
                <a:lnTo>
                  <a:pt x="1863707" y="1348279"/>
                </a:lnTo>
                <a:lnTo>
                  <a:pt x="1890480" y="1277270"/>
                </a:lnTo>
                <a:lnTo>
                  <a:pt x="1911738" y="1203741"/>
                </a:lnTo>
                <a:lnTo>
                  <a:pt x="1927231" y="1127942"/>
                </a:lnTo>
                <a:lnTo>
                  <a:pt x="1936709" y="1050123"/>
                </a:lnTo>
                <a:lnTo>
                  <a:pt x="1939925" y="970534"/>
                </a:lnTo>
                <a:lnTo>
                  <a:pt x="1936709" y="890944"/>
                </a:lnTo>
                <a:lnTo>
                  <a:pt x="1927231" y="813125"/>
                </a:lnTo>
                <a:lnTo>
                  <a:pt x="1911738" y="737326"/>
                </a:lnTo>
                <a:lnTo>
                  <a:pt x="1890480" y="663797"/>
                </a:lnTo>
                <a:lnTo>
                  <a:pt x="1863707" y="592788"/>
                </a:lnTo>
                <a:lnTo>
                  <a:pt x="1831668" y="524549"/>
                </a:lnTo>
                <a:lnTo>
                  <a:pt x="1794612" y="459329"/>
                </a:lnTo>
                <a:lnTo>
                  <a:pt x="1752789" y="397379"/>
                </a:lnTo>
                <a:lnTo>
                  <a:pt x="1706449" y="338949"/>
                </a:lnTo>
                <a:lnTo>
                  <a:pt x="1655841" y="284289"/>
                </a:lnTo>
                <a:lnTo>
                  <a:pt x="1601215" y="233648"/>
                </a:lnTo>
                <a:lnTo>
                  <a:pt x="1542819" y="187277"/>
                </a:lnTo>
                <a:lnTo>
                  <a:pt x="1480903" y="145425"/>
                </a:lnTo>
                <a:lnTo>
                  <a:pt x="1415718" y="108342"/>
                </a:lnTo>
                <a:lnTo>
                  <a:pt x="1347511" y="76279"/>
                </a:lnTo>
                <a:lnTo>
                  <a:pt x="1276533" y="49485"/>
                </a:lnTo>
                <a:lnTo>
                  <a:pt x="1203034" y="28210"/>
                </a:lnTo>
                <a:lnTo>
                  <a:pt x="1127262" y="12704"/>
                </a:lnTo>
                <a:lnTo>
                  <a:pt x="1049467" y="3217"/>
                </a:lnTo>
                <a:lnTo>
                  <a:pt x="969899" y="0"/>
                </a:lnTo>
                <a:close/>
              </a:path>
            </a:pathLst>
          </a:custGeom>
          <a:solidFill>
            <a:srgbClr val="1294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47266" y="520088"/>
            <a:ext cx="651151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方案覆盖所有管理领域和员工全</a:t>
            </a:r>
            <a:r>
              <a:rPr dirty="0" smtClean="0" baseline="-3228" sz="4200" spc="19">
                <a:latin typeface=""/>
                <a:cs typeface=""/>
              </a:rPr>
              <a:t>周</a:t>
            </a:r>
            <a:r>
              <a:rPr dirty="0" smtClean="0" baseline="-3228" sz="4200" spc="9">
                <a:latin typeface=""/>
                <a:cs typeface=""/>
              </a:rPr>
              <a:t>期管理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302" y="537509"/>
            <a:ext cx="142650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latin typeface="Arial"/>
                <a:cs typeface="Arial"/>
              </a:rPr>
              <a:t>SAP</a:t>
            </a:r>
            <a:r>
              <a:rPr dirty="0" smtClean="0" sz="2800" spc="-107" b="1">
                <a:latin typeface="Arial"/>
                <a:cs typeface="Arial"/>
              </a:rPr>
              <a:t> </a:t>
            </a:r>
            <a:r>
              <a:rPr dirty="0" smtClean="0" sz="2800" spc="0" b="1">
                <a:latin typeface="Arial"/>
                <a:cs typeface="Arial"/>
              </a:rPr>
              <a:t>HR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536" y="1576530"/>
            <a:ext cx="1378153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-2659" sz="2550" spc="9">
                <a:latin typeface=""/>
                <a:cs typeface=""/>
              </a:rPr>
              <a:t>灵活部署方式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1195" y="1650571"/>
            <a:ext cx="2471166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-2659" sz="2550" spc="14">
                <a:latin typeface=""/>
                <a:cs typeface=""/>
              </a:rPr>
              <a:t>相互借鉴的两套拳头产品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748" y="1835610"/>
            <a:ext cx="938793" cy="759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61">
              <a:lnSpc>
                <a:spcPts val="1805"/>
              </a:lnSpc>
              <a:spcBef>
                <a:spcPts val="90"/>
              </a:spcBef>
            </a:pPr>
            <a:r>
              <a:rPr dirty="0" smtClean="0" baseline="-2659" sz="2550" spc="0">
                <a:latin typeface=""/>
                <a:cs typeface=""/>
              </a:rPr>
              <a:t>云</a:t>
            </a:r>
            <a:endParaRPr sz="1700">
              <a:latin typeface="宋体"/>
              <a:cs typeface="宋体"/>
            </a:endParaRPr>
          </a:p>
          <a:p>
            <a:pPr marL="12700">
              <a:lnSpc>
                <a:spcPts val="2039"/>
              </a:lnSpc>
              <a:spcBef>
                <a:spcPts val="176"/>
              </a:spcBef>
            </a:pPr>
            <a:r>
              <a:rPr dirty="0" smtClean="0" sz="1700" spc="0">
                <a:latin typeface=""/>
                <a:cs typeface=""/>
              </a:rPr>
              <a:t>企业预制</a:t>
            </a:r>
            <a:r>
              <a:rPr dirty="0" smtClean="0" sz="1700" spc="0">
                <a:latin typeface=""/>
                <a:cs typeface=""/>
              </a:rPr>
              <a:t> </a:t>
            </a:r>
            <a:r>
              <a:rPr dirty="0" smtClean="0" sz="1700" spc="0">
                <a:latin typeface=""/>
                <a:cs typeface=""/>
              </a:rPr>
              <a:t>混合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1536" y="1846307"/>
            <a:ext cx="169676" cy="759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9"/>
              </a:lnSpc>
              <a:spcBef>
                <a:spcPts val="92"/>
              </a:spcBef>
            </a:pPr>
            <a:r>
              <a:rPr dirty="0" smtClean="0" sz="170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endParaRPr sz="17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58"/>
              </a:spcBef>
            </a:pPr>
            <a:r>
              <a:rPr dirty="0" smtClean="0" sz="170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endParaRPr sz="17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50"/>
              </a:spcBef>
            </a:pPr>
            <a:r>
              <a:rPr dirty="0" smtClean="0" sz="170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61195" y="1918824"/>
            <a:ext cx="169676" cy="500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9"/>
              </a:lnSpc>
              <a:spcBef>
                <a:spcPts val="92"/>
              </a:spcBef>
            </a:pPr>
            <a:r>
              <a:rPr dirty="0" smtClean="0" sz="170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endParaRPr sz="17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58"/>
              </a:spcBef>
            </a:pPr>
            <a:r>
              <a:rPr dirty="0" smtClean="0" sz="170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33661" y="1918744"/>
            <a:ext cx="1610304" cy="500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9"/>
              </a:lnSpc>
              <a:spcBef>
                <a:spcPts val="92"/>
              </a:spcBef>
            </a:pPr>
            <a:r>
              <a:rPr dirty="0" smtClean="0" sz="1700" spc="4">
                <a:latin typeface="Arial"/>
                <a:cs typeface="Arial"/>
              </a:rPr>
              <a:t>S</a:t>
            </a:r>
            <a:r>
              <a:rPr dirty="0" smtClean="0" sz="1700" spc="0">
                <a:latin typeface="Arial"/>
                <a:cs typeface="Arial"/>
              </a:rPr>
              <a:t>uccessFactors</a:t>
            </a:r>
            <a:endParaRPr sz="1700">
              <a:latin typeface="Arial"/>
              <a:cs typeface="Arial"/>
            </a:endParaRPr>
          </a:p>
          <a:p>
            <a:pPr marL="12700" marR="32461">
              <a:lnSpc>
                <a:spcPct val="95825"/>
              </a:lnSpc>
            </a:pPr>
            <a:r>
              <a:rPr dirty="0" smtClean="0" sz="1700" spc="4">
                <a:latin typeface="Arial"/>
                <a:cs typeface="Arial"/>
              </a:rPr>
              <a:t>S</a:t>
            </a:r>
            <a:r>
              <a:rPr dirty="0" smtClean="0" sz="1700" spc="4">
                <a:latin typeface="Arial"/>
                <a:cs typeface="Arial"/>
              </a:rPr>
              <a:t>A</a:t>
            </a:r>
            <a:r>
              <a:rPr dirty="0" smtClean="0" sz="1700" spc="0">
                <a:latin typeface="Arial"/>
                <a:cs typeface="Arial"/>
              </a:rPr>
              <a:t>P</a:t>
            </a:r>
            <a:r>
              <a:rPr dirty="0" smtClean="0" sz="1700" spc="-34">
                <a:latin typeface="Arial"/>
                <a:cs typeface="Arial"/>
              </a:rPr>
              <a:t> </a:t>
            </a:r>
            <a:r>
              <a:rPr dirty="0" smtClean="0" sz="1700" spc="4">
                <a:latin typeface="Arial"/>
                <a:cs typeface="Arial"/>
              </a:rPr>
              <a:t>H</a:t>
            </a:r>
            <a:r>
              <a:rPr dirty="0" smtClean="0" sz="1700" spc="4">
                <a:latin typeface="Arial"/>
                <a:cs typeface="Arial"/>
              </a:rPr>
              <a:t>C</a:t>
            </a:r>
            <a:r>
              <a:rPr dirty="0" smtClean="0" sz="1700" spc="0"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37452" y="2694995"/>
            <a:ext cx="88536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-2825" sz="2400" spc="9">
                <a:solidFill>
                  <a:srgbClr val="FFFFFF"/>
                </a:solidFill>
                <a:latin typeface=""/>
                <a:cs typeface=""/>
              </a:rPr>
              <a:t>社交协作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53305" y="2984301"/>
            <a:ext cx="47693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-2825" sz="2400" spc="9">
                <a:solidFill>
                  <a:srgbClr val="FFFFFF"/>
                </a:solidFill>
                <a:latin typeface=""/>
                <a:cs typeface=""/>
              </a:rPr>
              <a:t>招聘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36205" y="3489634"/>
            <a:ext cx="47754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-2825" sz="2400" spc="14">
                <a:solidFill>
                  <a:srgbClr val="FFFFFF"/>
                </a:solidFill>
                <a:latin typeface=""/>
                <a:cs typeface=""/>
              </a:rPr>
              <a:t>分析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87700" y="3662473"/>
            <a:ext cx="476981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0"/>
              </a:lnSpc>
              <a:spcBef>
                <a:spcPts val="85"/>
              </a:spcBef>
            </a:pPr>
            <a:r>
              <a:rPr dirty="0" smtClean="0" baseline="-2825" sz="2400" spc="9">
                <a:solidFill>
                  <a:srgbClr val="FFFFFF"/>
                </a:solidFill>
                <a:latin typeface=""/>
                <a:cs typeface=""/>
              </a:rPr>
              <a:t>培训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4264" y="3743261"/>
            <a:ext cx="1137623" cy="345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0"/>
              </a:lnSpc>
              <a:spcBef>
                <a:spcPts val="133"/>
              </a:spcBef>
            </a:pPr>
            <a:r>
              <a:rPr dirty="0" smtClean="0" sz="2400" spc="9">
                <a:solidFill>
                  <a:srgbClr val="FFFFFF"/>
                </a:solidFill>
                <a:latin typeface=""/>
                <a:cs typeface=""/>
              </a:rPr>
              <a:t>核心</a:t>
            </a:r>
            <a:r>
              <a:rPr dirty="0" smtClean="0" baseline="-1207" sz="3600" spc="-4" b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31970" y="4334819"/>
            <a:ext cx="47693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-2825" sz="2400" spc="9">
                <a:solidFill>
                  <a:srgbClr val="FFFFFF"/>
                </a:solidFill>
                <a:latin typeface=""/>
                <a:cs typeface=""/>
              </a:rPr>
              <a:t>绩效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5348" y="5705443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9">
                <a:solidFill>
                  <a:srgbClr val="FFFFFF"/>
                </a:solidFill>
                <a:latin typeface=""/>
                <a:cs typeface=""/>
              </a:rPr>
              <a:t>内容平台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47686" y="5705443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9">
                <a:solidFill>
                  <a:srgbClr val="FFFFFF"/>
                </a:solidFill>
                <a:latin typeface=""/>
                <a:cs typeface=""/>
              </a:rPr>
              <a:t>灵活扩展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07228" y="5722816"/>
            <a:ext cx="67665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9">
                <a:solidFill>
                  <a:srgbClr val="FFFFFF"/>
                </a:solidFill>
                <a:latin typeface=""/>
                <a:cs typeface=""/>
              </a:rPr>
              <a:t>高度集成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448556" y="1272285"/>
            <a:ext cx="2249424" cy="2354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828538" y="1435620"/>
            <a:ext cx="797966" cy="580758"/>
          </a:xfrm>
          <a:custGeom>
            <a:avLst/>
            <a:gdLst/>
            <a:ahLst/>
            <a:cxnLst/>
            <a:rect l="l" t="t" r="r" b="b"/>
            <a:pathLst>
              <a:path w="797966" h="580758">
                <a:moveTo>
                  <a:pt x="0" y="580758"/>
                </a:moveTo>
                <a:lnTo>
                  <a:pt x="797966" y="580758"/>
                </a:lnTo>
                <a:lnTo>
                  <a:pt x="797966" y="0"/>
                </a:lnTo>
                <a:lnTo>
                  <a:pt x="0" y="0"/>
                </a:lnTo>
                <a:lnTo>
                  <a:pt x="0" y="580758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411852" y="3954195"/>
            <a:ext cx="2247900" cy="2338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040376" y="6253975"/>
            <a:ext cx="2082800" cy="246214"/>
          </a:xfrm>
          <a:custGeom>
            <a:avLst/>
            <a:gdLst/>
            <a:ahLst/>
            <a:cxnLst/>
            <a:rect l="l" t="t" r="r" b="b"/>
            <a:pathLst>
              <a:path w="2082800" h="246214">
                <a:moveTo>
                  <a:pt x="0" y="246214"/>
                </a:moveTo>
                <a:lnTo>
                  <a:pt x="2082800" y="246214"/>
                </a:lnTo>
                <a:lnTo>
                  <a:pt x="2082800" y="0"/>
                </a:lnTo>
                <a:lnTo>
                  <a:pt x="0" y="0"/>
                </a:lnTo>
                <a:lnTo>
                  <a:pt x="0" y="246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828538" y="4144149"/>
            <a:ext cx="754164" cy="565137"/>
          </a:xfrm>
          <a:custGeom>
            <a:avLst/>
            <a:gdLst/>
            <a:ahLst/>
            <a:cxnLst/>
            <a:rect l="l" t="t" r="r" b="b"/>
            <a:pathLst>
              <a:path w="754164" h="565137">
                <a:moveTo>
                  <a:pt x="0" y="565137"/>
                </a:moveTo>
                <a:lnTo>
                  <a:pt x="754164" y="565137"/>
                </a:lnTo>
                <a:lnTo>
                  <a:pt x="754164" y="0"/>
                </a:lnTo>
                <a:lnTo>
                  <a:pt x="0" y="0"/>
                </a:lnTo>
                <a:lnTo>
                  <a:pt x="0" y="565137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190866" y="4007408"/>
            <a:ext cx="2246122" cy="2340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666607" y="4136034"/>
            <a:ext cx="692111" cy="573252"/>
          </a:xfrm>
          <a:custGeom>
            <a:avLst/>
            <a:gdLst/>
            <a:ahLst/>
            <a:cxnLst/>
            <a:rect l="l" t="t" r="r" b="b"/>
            <a:pathLst>
              <a:path w="692111" h="573252">
                <a:moveTo>
                  <a:pt x="0" y="573252"/>
                </a:moveTo>
                <a:lnTo>
                  <a:pt x="692111" y="573252"/>
                </a:lnTo>
                <a:lnTo>
                  <a:pt x="692111" y="0"/>
                </a:lnTo>
                <a:lnTo>
                  <a:pt x="0" y="0"/>
                </a:lnTo>
                <a:lnTo>
                  <a:pt x="0" y="573252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734423" y="4007446"/>
            <a:ext cx="2184146" cy="2254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1241659" y="4136085"/>
            <a:ext cx="594144" cy="683056"/>
          </a:xfrm>
          <a:custGeom>
            <a:avLst/>
            <a:gdLst/>
            <a:ahLst/>
            <a:cxnLst/>
            <a:rect l="l" t="t" r="r" b="b"/>
            <a:pathLst>
              <a:path w="594144" h="683056">
                <a:moveTo>
                  <a:pt x="0" y="683056"/>
                </a:moveTo>
                <a:lnTo>
                  <a:pt x="594144" y="683056"/>
                </a:lnTo>
                <a:lnTo>
                  <a:pt x="594144" y="0"/>
                </a:lnTo>
                <a:lnTo>
                  <a:pt x="0" y="0"/>
                </a:lnTo>
                <a:lnTo>
                  <a:pt x="0" y="683056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908289" y="6285331"/>
            <a:ext cx="1135062" cy="246214"/>
          </a:xfrm>
          <a:custGeom>
            <a:avLst/>
            <a:gdLst/>
            <a:ahLst/>
            <a:cxnLst/>
            <a:rect l="l" t="t" r="r" b="b"/>
            <a:pathLst>
              <a:path w="1135062" h="246214">
                <a:moveTo>
                  <a:pt x="0" y="246214"/>
                </a:moveTo>
                <a:lnTo>
                  <a:pt x="1135062" y="246214"/>
                </a:lnTo>
                <a:lnTo>
                  <a:pt x="1135062" y="0"/>
                </a:lnTo>
                <a:lnTo>
                  <a:pt x="0" y="0"/>
                </a:lnTo>
                <a:lnTo>
                  <a:pt x="0" y="246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878695" y="6311773"/>
            <a:ext cx="2206625" cy="246214"/>
          </a:xfrm>
          <a:custGeom>
            <a:avLst/>
            <a:gdLst/>
            <a:ahLst/>
            <a:cxnLst/>
            <a:rect l="l" t="t" r="r" b="b"/>
            <a:pathLst>
              <a:path w="2206625" h="246214">
                <a:moveTo>
                  <a:pt x="0" y="246214"/>
                </a:moveTo>
                <a:lnTo>
                  <a:pt x="2206625" y="246214"/>
                </a:lnTo>
                <a:lnTo>
                  <a:pt x="2206625" y="0"/>
                </a:lnTo>
                <a:lnTo>
                  <a:pt x="0" y="0"/>
                </a:lnTo>
                <a:lnTo>
                  <a:pt x="0" y="246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50215" y="1404238"/>
            <a:ext cx="4016883" cy="49965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324227" y="3656583"/>
            <a:ext cx="1273428" cy="186944"/>
          </a:xfrm>
          <a:custGeom>
            <a:avLst/>
            <a:gdLst/>
            <a:ahLst/>
            <a:cxnLst/>
            <a:rect l="l" t="t" r="r" b="b"/>
            <a:pathLst>
              <a:path w="1273428" h="186944">
                <a:moveTo>
                  <a:pt x="0" y="31241"/>
                </a:moveTo>
                <a:lnTo>
                  <a:pt x="3209" y="17419"/>
                </a:lnTo>
                <a:lnTo>
                  <a:pt x="11824" y="6754"/>
                </a:lnTo>
                <a:lnTo>
                  <a:pt x="24323" y="766"/>
                </a:lnTo>
                <a:lnTo>
                  <a:pt x="1242314" y="0"/>
                </a:lnTo>
                <a:lnTo>
                  <a:pt x="1256080" y="3221"/>
                </a:lnTo>
                <a:lnTo>
                  <a:pt x="1266719" y="11868"/>
                </a:lnTo>
                <a:lnTo>
                  <a:pt x="1272681" y="24408"/>
                </a:lnTo>
                <a:lnTo>
                  <a:pt x="1273428" y="155828"/>
                </a:lnTo>
                <a:lnTo>
                  <a:pt x="1270197" y="169620"/>
                </a:lnTo>
                <a:lnTo>
                  <a:pt x="1261541" y="180268"/>
                </a:lnTo>
                <a:lnTo>
                  <a:pt x="1249016" y="186215"/>
                </a:lnTo>
                <a:lnTo>
                  <a:pt x="31242" y="186944"/>
                </a:lnTo>
                <a:lnTo>
                  <a:pt x="17394" y="183725"/>
                </a:lnTo>
                <a:lnTo>
                  <a:pt x="6719" y="175100"/>
                </a:lnTo>
                <a:lnTo>
                  <a:pt x="747" y="162616"/>
                </a:lnTo>
                <a:lnTo>
                  <a:pt x="0" y="31241"/>
                </a:lnTo>
                <a:close/>
              </a:path>
            </a:pathLst>
          </a:custGeom>
          <a:ln w="28574">
            <a:solidFill>
              <a:srgbClr val="EFAB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099172" y="1286382"/>
            <a:ext cx="2246249" cy="2340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666606" y="1477822"/>
            <a:ext cx="611822" cy="538556"/>
          </a:xfrm>
          <a:custGeom>
            <a:avLst/>
            <a:gdLst/>
            <a:ahLst/>
            <a:cxnLst/>
            <a:rect l="l" t="t" r="r" b="b"/>
            <a:pathLst>
              <a:path w="611822" h="538556">
                <a:moveTo>
                  <a:pt x="0" y="538556"/>
                </a:moveTo>
                <a:lnTo>
                  <a:pt x="611822" y="538556"/>
                </a:lnTo>
                <a:lnTo>
                  <a:pt x="611822" y="0"/>
                </a:lnTo>
                <a:lnTo>
                  <a:pt x="0" y="0"/>
                </a:lnTo>
                <a:lnTo>
                  <a:pt x="0" y="538556"/>
                </a:lnTo>
                <a:close/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723881" y="1286382"/>
            <a:ext cx="2236851" cy="2340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1241658" y="1428216"/>
            <a:ext cx="676909" cy="588162"/>
          </a:xfrm>
          <a:custGeom>
            <a:avLst/>
            <a:gdLst/>
            <a:ahLst/>
            <a:cxnLst/>
            <a:rect l="l" t="t" r="r" b="b"/>
            <a:pathLst>
              <a:path w="676909" h="588162">
                <a:moveTo>
                  <a:pt x="0" y="588162"/>
                </a:moveTo>
                <a:lnTo>
                  <a:pt x="676909" y="588162"/>
                </a:lnTo>
                <a:lnTo>
                  <a:pt x="676909" y="0"/>
                </a:lnTo>
                <a:lnTo>
                  <a:pt x="0" y="0"/>
                </a:lnTo>
                <a:lnTo>
                  <a:pt x="0" y="588162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1302" y="520088"/>
            <a:ext cx="258650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发挥一</a:t>
            </a:r>
            <a:r>
              <a:rPr dirty="0" smtClean="0" baseline="-3228" sz="4200" spc="14">
                <a:latin typeface=""/>
                <a:cs typeface=""/>
              </a:rPr>
              <a:t>体</a:t>
            </a:r>
            <a:r>
              <a:rPr dirty="0" smtClean="0" baseline="-3228" sz="4200" spc="9">
                <a:latin typeface=""/>
                <a:cs typeface=""/>
              </a:rPr>
              <a:t>优势</a:t>
            </a:r>
            <a:r>
              <a:rPr dirty="0" smtClean="0" baseline="-3228" sz="4200" spc="0">
                <a:latin typeface=""/>
                <a:cs typeface=""/>
              </a:rPr>
              <a:t>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0077" y="520088"/>
            <a:ext cx="3301161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也不向</a:t>
            </a:r>
            <a:r>
              <a:rPr dirty="0" smtClean="0" baseline="-3228" sz="4200" spc="14">
                <a:latin typeface=""/>
                <a:cs typeface=""/>
              </a:rPr>
              <a:t>最</a:t>
            </a:r>
            <a:r>
              <a:rPr dirty="0" smtClean="0" baseline="-3228" sz="4200" spc="9">
                <a:latin typeface=""/>
                <a:cs typeface=""/>
              </a:rPr>
              <a:t>优应用妥协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48809" y="3652835"/>
            <a:ext cx="47388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220" sz="2400" spc="0" b="1">
                <a:latin typeface="΢"/>
                <a:cs typeface="΢"/>
              </a:rPr>
              <a:t>绩效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90484" y="3672012"/>
            <a:ext cx="87927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220" sz="2400" spc="0" b="1">
                <a:latin typeface="΢"/>
                <a:cs typeface="΢"/>
              </a:rPr>
              <a:t>薪酬激励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81361" y="3733607"/>
            <a:ext cx="87927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220" sz="2400" spc="0" b="1">
                <a:latin typeface="΢"/>
                <a:cs typeface="΢"/>
              </a:rPr>
              <a:t>人才发展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28438" y="6275283"/>
            <a:ext cx="47388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220" sz="2400" spc="0" b="1">
                <a:latin typeface="΢"/>
                <a:cs typeface="΢"/>
              </a:rPr>
              <a:t>招聘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96859" y="6306678"/>
            <a:ext cx="4738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220" sz="2400" spc="0" b="1">
                <a:latin typeface="΢"/>
                <a:cs typeface="΢"/>
              </a:rPr>
              <a:t>培训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7392" y="6332951"/>
            <a:ext cx="473933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220" sz="2400" spc="0" b="1">
                <a:latin typeface="΢"/>
                <a:cs typeface="΢"/>
              </a:rPr>
              <a:t>社交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41658" y="4136085"/>
            <a:ext cx="594144" cy="683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8666606" y="4136034"/>
            <a:ext cx="692111" cy="573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5828538" y="4144149"/>
            <a:ext cx="754164" cy="565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2324600" y="3656967"/>
            <a:ext cx="1272681" cy="186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8666606" y="1477822"/>
            <a:ext cx="611822" cy="5385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11241658" y="1428216"/>
            <a:ext cx="676909" cy="588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5828538" y="1435620"/>
            <a:ext cx="797966" cy="5807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86252" y="2332482"/>
            <a:ext cx="6205601" cy="308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06669" y="3439287"/>
            <a:ext cx="1418589" cy="447801"/>
          </a:xfrm>
          <a:custGeom>
            <a:avLst/>
            <a:gdLst/>
            <a:ahLst/>
            <a:cxnLst/>
            <a:rect l="l" t="t" r="r" b="b"/>
            <a:pathLst>
              <a:path w="1418589" h="447801">
                <a:moveTo>
                  <a:pt x="1418589" y="0"/>
                </a:moveTo>
                <a:lnTo>
                  <a:pt x="0" y="447801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106669" y="3439287"/>
            <a:ext cx="1418589" cy="447801"/>
          </a:xfrm>
          <a:custGeom>
            <a:avLst/>
            <a:gdLst/>
            <a:ahLst/>
            <a:cxnLst/>
            <a:rect l="l" t="t" r="r" b="b"/>
            <a:pathLst>
              <a:path w="1418589" h="447801">
                <a:moveTo>
                  <a:pt x="0" y="0"/>
                </a:moveTo>
                <a:lnTo>
                  <a:pt x="1418589" y="447801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26074" y="2027923"/>
            <a:ext cx="805751" cy="742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295137" y="2022944"/>
            <a:ext cx="645502" cy="685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220588" y="2185250"/>
            <a:ext cx="1272921" cy="357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904615" y="2667635"/>
            <a:ext cx="3994785" cy="1991868"/>
          </a:xfrm>
          <a:custGeom>
            <a:avLst/>
            <a:gdLst/>
            <a:ahLst/>
            <a:cxnLst/>
            <a:rect l="l" t="t" r="r" b="b"/>
            <a:pathLst>
              <a:path w="3994784" h="1991868">
                <a:moveTo>
                  <a:pt x="0" y="0"/>
                </a:moveTo>
                <a:lnTo>
                  <a:pt x="3994785" y="199186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823334" y="2697099"/>
            <a:ext cx="3994658" cy="1991995"/>
          </a:xfrm>
          <a:custGeom>
            <a:avLst/>
            <a:gdLst/>
            <a:ahLst/>
            <a:cxnLst/>
            <a:rect l="l" t="t" r="r" b="b"/>
            <a:pathLst>
              <a:path w="3994657" h="1991995">
                <a:moveTo>
                  <a:pt x="3994658" y="0"/>
                </a:moveTo>
                <a:lnTo>
                  <a:pt x="0" y="1991995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77563" y="2667635"/>
            <a:ext cx="3994658" cy="1991868"/>
          </a:xfrm>
          <a:custGeom>
            <a:avLst/>
            <a:gdLst/>
            <a:ahLst/>
            <a:cxnLst/>
            <a:rect l="l" t="t" r="r" b="b"/>
            <a:pathLst>
              <a:path w="3994657" h="1991868">
                <a:moveTo>
                  <a:pt x="0" y="0"/>
                </a:moveTo>
                <a:lnTo>
                  <a:pt x="3994658" y="1991868"/>
                </a:lnTo>
              </a:path>
            </a:pathLst>
          </a:custGeom>
          <a:ln w="12700">
            <a:solidFill>
              <a:srgbClr val="4977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796156" y="2697099"/>
            <a:ext cx="3994785" cy="1991995"/>
          </a:xfrm>
          <a:custGeom>
            <a:avLst/>
            <a:gdLst/>
            <a:ahLst/>
            <a:cxnLst/>
            <a:rect l="l" t="t" r="r" b="b"/>
            <a:pathLst>
              <a:path w="3994784" h="1991995">
                <a:moveTo>
                  <a:pt x="3994785" y="0"/>
                </a:moveTo>
                <a:lnTo>
                  <a:pt x="0" y="1991995"/>
                </a:lnTo>
              </a:path>
            </a:pathLst>
          </a:custGeom>
          <a:ln w="12700">
            <a:solidFill>
              <a:srgbClr val="4977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807459" y="4687442"/>
            <a:ext cx="0" cy="177164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7164"/>
                </a:lnTo>
              </a:path>
            </a:pathLst>
          </a:custGeom>
          <a:ln w="12700">
            <a:solidFill>
              <a:srgbClr val="375A7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821049" y="4687442"/>
            <a:ext cx="0" cy="196850"/>
          </a:xfrm>
          <a:custGeom>
            <a:avLst/>
            <a:gdLst/>
            <a:ahLst/>
            <a:cxnLst/>
            <a:rect l="l" t="t" r="r" b="b"/>
            <a:pathLst>
              <a:path w="0" h="196850">
                <a:moveTo>
                  <a:pt x="0" y="0"/>
                </a:moveTo>
                <a:lnTo>
                  <a:pt x="0" y="196849"/>
                </a:lnTo>
              </a:path>
            </a:pathLst>
          </a:custGeom>
          <a:ln w="12700">
            <a:solidFill>
              <a:srgbClr val="97B7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874888" y="4662805"/>
            <a:ext cx="12700" cy="177164"/>
          </a:xfrm>
          <a:custGeom>
            <a:avLst/>
            <a:gdLst/>
            <a:ahLst/>
            <a:cxnLst/>
            <a:rect l="l" t="t" r="r" b="b"/>
            <a:pathLst>
              <a:path w="12700" h="177164">
                <a:moveTo>
                  <a:pt x="0" y="177165"/>
                </a:moveTo>
                <a:lnTo>
                  <a:pt x="12700" y="177165"/>
                </a:lnTo>
                <a:lnTo>
                  <a:pt x="12700" y="0"/>
                </a:lnTo>
                <a:lnTo>
                  <a:pt x="0" y="0"/>
                </a:lnTo>
                <a:lnTo>
                  <a:pt x="0" y="177165"/>
                </a:lnTo>
                <a:close/>
              </a:path>
            </a:pathLst>
          </a:custGeom>
          <a:solidFill>
            <a:srgbClr val="243C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888478" y="4652898"/>
            <a:ext cx="12700" cy="196976"/>
          </a:xfrm>
          <a:custGeom>
            <a:avLst/>
            <a:gdLst/>
            <a:ahLst/>
            <a:cxnLst/>
            <a:rect l="l" t="t" r="r" b="b"/>
            <a:pathLst>
              <a:path w="12700" h="196976">
                <a:moveTo>
                  <a:pt x="0" y="196976"/>
                </a:moveTo>
                <a:lnTo>
                  <a:pt x="12700" y="196976"/>
                </a:lnTo>
                <a:lnTo>
                  <a:pt x="12700" y="0"/>
                </a:lnTo>
                <a:lnTo>
                  <a:pt x="0" y="0"/>
                </a:lnTo>
                <a:lnTo>
                  <a:pt x="0" y="196976"/>
                </a:lnTo>
                <a:close/>
              </a:path>
            </a:pathLst>
          </a:custGeom>
          <a:solidFill>
            <a:srgbClr val="4977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10379" y="3226676"/>
            <a:ext cx="2115057" cy="911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810379" y="3182099"/>
            <a:ext cx="2115057" cy="9113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428487" y="2983001"/>
            <a:ext cx="755853" cy="73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692390" y="2940761"/>
            <a:ext cx="702132" cy="908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45561" y="3399916"/>
            <a:ext cx="248030" cy="148844"/>
          </a:xfrm>
          <a:custGeom>
            <a:avLst/>
            <a:gdLst/>
            <a:ahLst/>
            <a:cxnLst/>
            <a:rect l="l" t="t" r="r" b="b"/>
            <a:pathLst>
              <a:path w="248030" h="148844">
                <a:moveTo>
                  <a:pt x="248030" y="0"/>
                </a:moveTo>
                <a:lnTo>
                  <a:pt x="0" y="148844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272662" y="3399916"/>
            <a:ext cx="336423" cy="6985"/>
          </a:xfrm>
          <a:custGeom>
            <a:avLst/>
            <a:gdLst/>
            <a:ahLst/>
            <a:cxnLst/>
            <a:rect l="l" t="t" r="r" b="b"/>
            <a:pathLst>
              <a:path w="336423" h="6985">
                <a:moveTo>
                  <a:pt x="336423" y="6985"/>
                </a:moveTo>
                <a:lnTo>
                  <a:pt x="0" y="0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528568" y="3406902"/>
            <a:ext cx="379857" cy="55752"/>
          </a:xfrm>
          <a:custGeom>
            <a:avLst/>
            <a:gdLst/>
            <a:ahLst/>
            <a:cxnLst/>
            <a:rect l="l" t="t" r="r" b="b"/>
            <a:pathLst>
              <a:path w="379857" h="55752">
                <a:moveTo>
                  <a:pt x="379857" y="55752"/>
                </a:moveTo>
                <a:lnTo>
                  <a:pt x="0" y="0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533140" y="3331337"/>
            <a:ext cx="265175" cy="87249"/>
          </a:xfrm>
          <a:custGeom>
            <a:avLst/>
            <a:gdLst/>
            <a:ahLst/>
            <a:cxnLst/>
            <a:rect l="l" t="t" r="r" b="b"/>
            <a:pathLst>
              <a:path w="265175" h="87249">
                <a:moveTo>
                  <a:pt x="0" y="87249"/>
                </a:moveTo>
                <a:lnTo>
                  <a:pt x="265175" y="0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511422" y="3402202"/>
            <a:ext cx="152018" cy="151130"/>
          </a:xfrm>
          <a:custGeom>
            <a:avLst/>
            <a:gdLst/>
            <a:ahLst/>
            <a:cxnLst/>
            <a:rect l="l" t="t" r="r" b="b"/>
            <a:pathLst>
              <a:path w="152018" h="151130">
                <a:moveTo>
                  <a:pt x="0" y="0"/>
                </a:moveTo>
                <a:lnTo>
                  <a:pt x="152018" y="151130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263391" y="3483690"/>
            <a:ext cx="221716" cy="1081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365753" y="3338245"/>
            <a:ext cx="398462" cy="199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151758" y="3365072"/>
            <a:ext cx="221716" cy="1081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570350" y="3494104"/>
            <a:ext cx="221716" cy="1081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733165" y="3406855"/>
            <a:ext cx="221716" cy="1081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644772" y="3291793"/>
            <a:ext cx="221716" cy="1081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466465" y="3183699"/>
            <a:ext cx="113182" cy="4173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672712" y="3244176"/>
            <a:ext cx="134886" cy="1755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761105" y="3363937"/>
            <a:ext cx="134886" cy="175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599815" y="3447630"/>
            <a:ext cx="134886" cy="175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291331" y="3437089"/>
            <a:ext cx="134886" cy="1755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181222" y="3316185"/>
            <a:ext cx="134886" cy="1755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514210" y="4137990"/>
            <a:ext cx="462000" cy="7700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147308" y="4359122"/>
            <a:ext cx="636244" cy="720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710294" y="3023362"/>
            <a:ext cx="878585" cy="480060"/>
          </a:xfrm>
          <a:custGeom>
            <a:avLst/>
            <a:gdLst/>
            <a:ahLst/>
            <a:cxnLst/>
            <a:rect l="l" t="t" r="r" b="b"/>
            <a:pathLst>
              <a:path w="878585" h="480060">
                <a:moveTo>
                  <a:pt x="802385" y="403860"/>
                </a:moveTo>
                <a:lnTo>
                  <a:pt x="802385" y="480060"/>
                </a:lnTo>
                <a:lnTo>
                  <a:pt x="865885" y="448310"/>
                </a:lnTo>
                <a:lnTo>
                  <a:pt x="815085" y="448310"/>
                </a:lnTo>
                <a:lnTo>
                  <a:pt x="815085" y="435610"/>
                </a:lnTo>
                <a:lnTo>
                  <a:pt x="865885" y="435610"/>
                </a:lnTo>
                <a:lnTo>
                  <a:pt x="802385" y="403860"/>
                </a:lnTo>
                <a:close/>
              </a:path>
              <a:path w="878585" h="480060">
                <a:moveTo>
                  <a:pt x="550799" y="6350"/>
                </a:moveTo>
                <a:lnTo>
                  <a:pt x="550799" y="445515"/>
                </a:lnTo>
                <a:lnTo>
                  <a:pt x="553593" y="448310"/>
                </a:lnTo>
                <a:lnTo>
                  <a:pt x="802385" y="448310"/>
                </a:lnTo>
                <a:lnTo>
                  <a:pt x="802385" y="441960"/>
                </a:lnTo>
                <a:lnTo>
                  <a:pt x="563499" y="441960"/>
                </a:lnTo>
                <a:lnTo>
                  <a:pt x="557149" y="435610"/>
                </a:lnTo>
                <a:lnTo>
                  <a:pt x="563499" y="435610"/>
                </a:lnTo>
                <a:lnTo>
                  <a:pt x="563499" y="12700"/>
                </a:lnTo>
                <a:lnTo>
                  <a:pt x="557149" y="12700"/>
                </a:lnTo>
                <a:lnTo>
                  <a:pt x="550799" y="6350"/>
                </a:lnTo>
                <a:close/>
              </a:path>
              <a:path w="878585" h="480060">
                <a:moveTo>
                  <a:pt x="865885" y="435610"/>
                </a:moveTo>
                <a:lnTo>
                  <a:pt x="815085" y="435610"/>
                </a:lnTo>
                <a:lnTo>
                  <a:pt x="815085" y="448310"/>
                </a:lnTo>
                <a:lnTo>
                  <a:pt x="865885" y="448310"/>
                </a:lnTo>
                <a:lnTo>
                  <a:pt x="878585" y="441960"/>
                </a:lnTo>
                <a:lnTo>
                  <a:pt x="865885" y="435610"/>
                </a:lnTo>
                <a:close/>
              </a:path>
              <a:path w="878585" h="480060">
                <a:moveTo>
                  <a:pt x="563499" y="435610"/>
                </a:moveTo>
                <a:lnTo>
                  <a:pt x="557149" y="435610"/>
                </a:lnTo>
                <a:lnTo>
                  <a:pt x="563499" y="441960"/>
                </a:lnTo>
                <a:lnTo>
                  <a:pt x="563499" y="435610"/>
                </a:lnTo>
                <a:close/>
              </a:path>
              <a:path w="878585" h="480060">
                <a:moveTo>
                  <a:pt x="802385" y="435610"/>
                </a:moveTo>
                <a:lnTo>
                  <a:pt x="563499" y="435610"/>
                </a:lnTo>
                <a:lnTo>
                  <a:pt x="563499" y="441960"/>
                </a:lnTo>
                <a:lnTo>
                  <a:pt x="802385" y="441960"/>
                </a:lnTo>
                <a:lnTo>
                  <a:pt x="802385" y="435610"/>
                </a:lnTo>
                <a:close/>
              </a:path>
              <a:path w="878585" h="480060">
                <a:moveTo>
                  <a:pt x="560577" y="0"/>
                </a:moveTo>
                <a:lnTo>
                  <a:pt x="0" y="0"/>
                </a:lnTo>
                <a:lnTo>
                  <a:pt x="0" y="12700"/>
                </a:lnTo>
                <a:lnTo>
                  <a:pt x="550799" y="12700"/>
                </a:lnTo>
                <a:lnTo>
                  <a:pt x="550799" y="6350"/>
                </a:lnTo>
                <a:lnTo>
                  <a:pt x="563499" y="6350"/>
                </a:lnTo>
                <a:lnTo>
                  <a:pt x="563499" y="2794"/>
                </a:lnTo>
                <a:lnTo>
                  <a:pt x="560577" y="0"/>
                </a:lnTo>
                <a:close/>
              </a:path>
              <a:path w="878585" h="480060">
                <a:moveTo>
                  <a:pt x="563499" y="6350"/>
                </a:moveTo>
                <a:lnTo>
                  <a:pt x="550799" y="6350"/>
                </a:lnTo>
                <a:lnTo>
                  <a:pt x="557149" y="12700"/>
                </a:lnTo>
                <a:lnTo>
                  <a:pt x="563499" y="12700"/>
                </a:lnTo>
                <a:lnTo>
                  <a:pt x="563499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893049" y="5001767"/>
            <a:ext cx="810768" cy="435737"/>
          </a:xfrm>
          <a:custGeom>
            <a:avLst/>
            <a:gdLst/>
            <a:ahLst/>
            <a:cxnLst/>
            <a:rect l="l" t="t" r="r" b="b"/>
            <a:pathLst>
              <a:path w="810768" h="435737">
                <a:moveTo>
                  <a:pt x="766318" y="359536"/>
                </a:moveTo>
                <a:lnTo>
                  <a:pt x="734568" y="359536"/>
                </a:lnTo>
                <a:lnTo>
                  <a:pt x="772668" y="435736"/>
                </a:lnTo>
                <a:lnTo>
                  <a:pt x="804418" y="372236"/>
                </a:lnTo>
                <a:lnTo>
                  <a:pt x="766318" y="372236"/>
                </a:lnTo>
                <a:lnTo>
                  <a:pt x="766318" y="359536"/>
                </a:lnTo>
                <a:close/>
              </a:path>
              <a:path w="810768" h="435737">
                <a:moveTo>
                  <a:pt x="766318" y="246887"/>
                </a:moveTo>
                <a:lnTo>
                  <a:pt x="766318" y="372236"/>
                </a:lnTo>
                <a:lnTo>
                  <a:pt x="779018" y="372236"/>
                </a:lnTo>
                <a:lnTo>
                  <a:pt x="779018" y="253237"/>
                </a:lnTo>
                <a:lnTo>
                  <a:pt x="772668" y="253237"/>
                </a:lnTo>
                <a:lnTo>
                  <a:pt x="766318" y="246887"/>
                </a:lnTo>
                <a:close/>
              </a:path>
              <a:path w="810768" h="435737">
                <a:moveTo>
                  <a:pt x="810768" y="359536"/>
                </a:moveTo>
                <a:lnTo>
                  <a:pt x="779018" y="359536"/>
                </a:lnTo>
                <a:lnTo>
                  <a:pt x="779018" y="372236"/>
                </a:lnTo>
                <a:lnTo>
                  <a:pt x="804418" y="372236"/>
                </a:lnTo>
                <a:lnTo>
                  <a:pt x="810768" y="359536"/>
                </a:lnTo>
                <a:close/>
              </a:path>
              <a:path w="810768" h="435737">
                <a:moveTo>
                  <a:pt x="12700" y="0"/>
                </a:moveTo>
                <a:lnTo>
                  <a:pt x="0" y="0"/>
                </a:lnTo>
                <a:lnTo>
                  <a:pt x="0" y="250443"/>
                </a:lnTo>
                <a:lnTo>
                  <a:pt x="2794" y="253237"/>
                </a:lnTo>
                <a:lnTo>
                  <a:pt x="766318" y="253237"/>
                </a:lnTo>
                <a:lnTo>
                  <a:pt x="766318" y="246887"/>
                </a:lnTo>
                <a:lnTo>
                  <a:pt x="12700" y="246887"/>
                </a:lnTo>
                <a:lnTo>
                  <a:pt x="6350" y="240537"/>
                </a:lnTo>
                <a:lnTo>
                  <a:pt x="12700" y="240537"/>
                </a:lnTo>
                <a:lnTo>
                  <a:pt x="12700" y="0"/>
                </a:lnTo>
                <a:close/>
              </a:path>
              <a:path w="810768" h="435737">
                <a:moveTo>
                  <a:pt x="776224" y="240537"/>
                </a:moveTo>
                <a:lnTo>
                  <a:pt x="12700" y="240537"/>
                </a:lnTo>
                <a:lnTo>
                  <a:pt x="12700" y="246887"/>
                </a:lnTo>
                <a:lnTo>
                  <a:pt x="766318" y="246887"/>
                </a:lnTo>
                <a:lnTo>
                  <a:pt x="772668" y="253237"/>
                </a:lnTo>
                <a:lnTo>
                  <a:pt x="779018" y="253237"/>
                </a:lnTo>
                <a:lnTo>
                  <a:pt x="779018" y="243458"/>
                </a:lnTo>
                <a:lnTo>
                  <a:pt x="776224" y="240537"/>
                </a:lnTo>
                <a:close/>
              </a:path>
              <a:path w="810768" h="435737">
                <a:moveTo>
                  <a:pt x="12700" y="240537"/>
                </a:moveTo>
                <a:lnTo>
                  <a:pt x="6350" y="240537"/>
                </a:lnTo>
                <a:lnTo>
                  <a:pt x="12700" y="246887"/>
                </a:lnTo>
                <a:lnTo>
                  <a:pt x="12700" y="240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168016" y="2199259"/>
            <a:ext cx="1602740" cy="473710"/>
          </a:xfrm>
          <a:custGeom>
            <a:avLst/>
            <a:gdLst/>
            <a:ahLst/>
            <a:cxnLst/>
            <a:rect l="l" t="t" r="r" b="b"/>
            <a:pathLst>
              <a:path w="1602740" h="473710">
                <a:moveTo>
                  <a:pt x="1590040" y="38100"/>
                </a:moveTo>
                <a:lnTo>
                  <a:pt x="1590040" y="473710"/>
                </a:lnTo>
                <a:lnTo>
                  <a:pt x="1602740" y="473710"/>
                </a:lnTo>
                <a:lnTo>
                  <a:pt x="1602740" y="44450"/>
                </a:lnTo>
                <a:lnTo>
                  <a:pt x="1596390" y="44450"/>
                </a:lnTo>
                <a:lnTo>
                  <a:pt x="1590040" y="38100"/>
                </a:lnTo>
                <a:close/>
              </a:path>
              <a:path w="1602740" h="47371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602740" h="47371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602740" h="473710">
                <a:moveTo>
                  <a:pt x="159994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590040" y="44450"/>
                </a:lnTo>
                <a:lnTo>
                  <a:pt x="1590040" y="38100"/>
                </a:lnTo>
                <a:lnTo>
                  <a:pt x="1602740" y="38100"/>
                </a:lnTo>
                <a:lnTo>
                  <a:pt x="1602740" y="34543"/>
                </a:lnTo>
                <a:lnTo>
                  <a:pt x="1599945" y="31750"/>
                </a:lnTo>
                <a:close/>
              </a:path>
              <a:path w="1602740" h="473710">
                <a:moveTo>
                  <a:pt x="1602740" y="38100"/>
                </a:moveTo>
                <a:lnTo>
                  <a:pt x="1590040" y="38100"/>
                </a:lnTo>
                <a:lnTo>
                  <a:pt x="1596390" y="44450"/>
                </a:lnTo>
                <a:lnTo>
                  <a:pt x="1602740" y="44450"/>
                </a:lnTo>
                <a:lnTo>
                  <a:pt x="160274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1385950" y="4995417"/>
            <a:ext cx="2754503" cy="480059"/>
          </a:xfrm>
          <a:custGeom>
            <a:avLst/>
            <a:gdLst/>
            <a:ahLst/>
            <a:cxnLst/>
            <a:rect l="l" t="t" r="r" b="b"/>
            <a:pathLst>
              <a:path w="2754503" h="480060">
                <a:moveTo>
                  <a:pt x="76200" y="403859"/>
                </a:moveTo>
                <a:lnTo>
                  <a:pt x="0" y="441959"/>
                </a:lnTo>
                <a:lnTo>
                  <a:pt x="76200" y="480059"/>
                </a:lnTo>
                <a:lnTo>
                  <a:pt x="76200" y="448309"/>
                </a:lnTo>
                <a:lnTo>
                  <a:pt x="63500" y="448309"/>
                </a:lnTo>
                <a:lnTo>
                  <a:pt x="63500" y="435609"/>
                </a:lnTo>
                <a:lnTo>
                  <a:pt x="76200" y="435609"/>
                </a:lnTo>
                <a:lnTo>
                  <a:pt x="76200" y="403859"/>
                </a:lnTo>
                <a:close/>
              </a:path>
              <a:path w="2754503" h="480060">
                <a:moveTo>
                  <a:pt x="76200" y="435609"/>
                </a:moveTo>
                <a:lnTo>
                  <a:pt x="63500" y="435609"/>
                </a:lnTo>
                <a:lnTo>
                  <a:pt x="63500" y="448309"/>
                </a:lnTo>
                <a:lnTo>
                  <a:pt x="76200" y="448309"/>
                </a:lnTo>
                <a:lnTo>
                  <a:pt x="76200" y="435609"/>
                </a:lnTo>
                <a:close/>
              </a:path>
              <a:path w="2754503" h="480060">
                <a:moveTo>
                  <a:pt x="1050163" y="435609"/>
                </a:moveTo>
                <a:lnTo>
                  <a:pt x="76200" y="435609"/>
                </a:lnTo>
                <a:lnTo>
                  <a:pt x="76200" y="448309"/>
                </a:lnTo>
                <a:lnTo>
                  <a:pt x="1059942" y="448309"/>
                </a:lnTo>
                <a:lnTo>
                  <a:pt x="1062863" y="445515"/>
                </a:lnTo>
                <a:lnTo>
                  <a:pt x="1062863" y="441959"/>
                </a:lnTo>
                <a:lnTo>
                  <a:pt x="1050163" y="441959"/>
                </a:lnTo>
                <a:lnTo>
                  <a:pt x="1050163" y="435609"/>
                </a:lnTo>
                <a:close/>
              </a:path>
              <a:path w="2754503" h="480060">
                <a:moveTo>
                  <a:pt x="2754503" y="0"/>
                </a:moveTo>
                <a:lnTo>
                  <a:pt x="1052957" y="0"/>
                </a:lnTo>
                <a:lnTo>
                  <a:pt x="1050163" y="2793"/>
                </a:lnTo>
                <a:lnTo>
                  <a:pt x="1050163" y="441959"/>
                </a:lnTo>
                <a:lnTo>
                  <a:pt x="1056513" y="435609"/>
                </a:lnTo>
                <a:lnTo>
                  <a:pt x="1062863" y="435609"/>
                </a:lnTo>
                <a:lnTo>
                  <a:pt x="1062863" y="12699"/>
                </a:lnTo>
                <a:lnTo>
                  <a:pt x="1056513" y="12699"/>
                </a:lnTo>
                <a:lnTo>
                  <a:pt x="1062863" y="6349"/>
                </a:lnTo>
                <a:lnTo>
                  <a:pt x="2754503" y="6349"/>
                </a:lnTo>
                <a:lnTo>
                  <a:pt x="2754503" y="0"/>
                </a:lnTo>
                <a:close/>
              </a:path>
              <a:path w="2754503" h="480060">
                <a:moveTo>
                  <a:pt x="1062863" y="435609"/>
                </a:moveTo>
                <a:lnTo>
                  <a:pt x="1056513" y="435609"/>
                </a:lnTo>
                <a:lnTo>
                  <a:pt x="1050163" y="441959"/>
                </a:lnTo>
                <a:lnTo>
                  <a:pt x="1062863" y="441959"/>
                </a:lnTo>
                <a:lnTo>
                  <a:pt x="1062863" y="435609"/>
                </a:lnTo>
                <a:close/>
              </a:path>
              <a:path w="2754503" h="480060">
                <a:moveTo>
                  <a:pt x="1062863" y="6349"/>
                </a:moveTo>
                <a:lnTo>
                  <a:pt x="1056513" y="12699"/>
                </a:lnTo>
                <a:lnTo>
                  <a:pt x="1062863" y="12699"/>
                </a:lnTo>
                <a:lnTo>
                  <a:pt x="1062863" y="6349"/>
                </a:lnTo>
                <a:close/>
              </a:path>
              <a:path w="2754503" h="480060">
                <a:moveTo>
                  <a:pt x="2754503" y="6349"/>
                </a:moveTo>
                <a:lnTo>
                  <a:pt x="1062863" y="6349"/>
                </a:lnTo>
                <a:lnTo>
                  <a:pt x="1062863" y="12699"/>
                </a:lnTo>
                <a:lnTo>
                  <a:pt x="2754503" y="12699"/>
                </a:lnTo>
                <a:lnTo>
                  <a:pt x="2754503" y="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077707" y="1587118"/>
            <a:ext cx="359664" cy="0"/>
          </a:xfrm>
          <a:custGeom>
            <a:avLst/>
            <a:gdLst/>
            <a:ahLst/>
            <a:cxnLst/>
            <a:rect l="l" t="t" r="r" b="b"/>
            <a:pathLst>
              <a:path w="359664" h="0">
                <a:moveTo>
                  <a:pt x="0" y="0"/>
                </a:moveTo>
                <a:lnTo>
                  <a:pt x="359664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356600" y="5612155"/>
            <a:ext cx="716279" cy="0"/>
          </a:xfrm>
          <a:custGeom>
            <a:avLst/>
            <a:gdLst/>
            <a:ahLst/>
            <a:cxnLst/>
            <a:rect l="l" t="t" r="r" b="b"/>
            <a:pathLst>
              <a:path w="716279" h="0">
                <a:moveTo>
                  <a:pt x="0" y="0"/>
                </a:moveTo>
                <a:lnTo>
                  <a:pt x="71627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56768" y="2353436"/>
            <a:ext cx="359663" cy="0"/>
          </a:xfrm>
          <a:custGeom>
            <a:avLst/>
            <a:gdLst/>
            <a:ahLst/>
            <a:cxnLst/>
            <a:rect l="l" t="t" r="r" b="b"/>
            <a:pathLst>
              <a:path w="359663" h="0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27519" y="4203319"/>
            <a:ext cx="359664" cy="0"/>
          </a:xfrm>
          <a:custGeom>
            <a:avLst/>
            <a:gdLst/>
            <a:ahLst/>
            <a:cxnLst/>
            <a:rect l="l" t="t" r="r" b="b"/>
            <a:pathLst>
              <a:path w="359663" h="0">
                <a:moveTo>
                  <a:pt x="0" y="0"/>
                </a:moveTo>
                <a:lnTo>
                  <a:pt x="359664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721739" y="3724528"/>
            <a:ext cx="1012063" cy="480059"/>
          </a:xfrm>
          <a:custGeom>
            <a:avLst/>
            <a:gdLst/>
            <a:ahLst/>
            <a:cxnLst/>
            <a:rect l="l" t="t" r="r" b="b"/>
            <a:pathLst>
              <a:path w="1012063" h="480059">
                <a:moveTo>
                  <a:pt x="76200" y="403860"/>
                </a:moveTo>
                <a:lnTo>
                  <a:pt x="0" y="441960"/>
                </a:lnTo>
                <a:lnTo>
                  <a:pt x="76200" y="480060"/>
                </a:lnTo>
                <a:lnTo>
                  <a:pt x="76200" y="448310"/>
                </a:lnTo>
                <a:lnTo>
                  <a:pt x="63500" y="448310"/>
                </a:lnTo>
                <a:lnTo>
                  <a:pt x="63500" y="435610"/>
                </a:lnTo>
                <a:lnTo>
                  <a:pt x="76200" y="435610"/>
                </a:lnTo>
                <a:lnTo>
                  <a:pt x="76200" y="403860"/>
                </a:lnTo>
                <a:close/>
              </a:path>
              <a:path w="1012063" h="480059">
                <a:moveTo>
                  <a:pt x="76200" y="435610"/>
                </a:moveTo>
                <a:lnTo>
                  <a:pt x="63500" y="435610"/>
                </a:lnTo>
                <a:lnTo>
                  <a:pt x="63500" y="448310"/>
                </a:lnTo>
                <a:lnTo>
                  <a:pt x="76200" y="448310"/>
                </a:lnTo>
                <a:lnTo>
                  <a:pt x="76200" y="435610"/>
                </a:lnTo>
                <a:close/>
              </a:path>
              <a:path w="1012063" h="480059">
                <a:moveTo>
                  <a:pt x="727837" y="435610"/>
                </a:moveTo>
                <a:lnTo>
                  <a:pt x="76200" y="435610"/>
                </a:lnTo>
                <a:lnTo>
                  <a:pt x="76200" y="448310"/>
                </a:lnTo>
                <a:lnTo>
                  <a:pt x="737743" y="448310"/>
                </a:lnTo>
                <a:lnTo>
                  <a:pt x="740537" y="445516"/>
                </a:lnTo>
                <a:lnTo>
                  <a:pt x="740537" y="441960"/>
                </a:lnTo>
                <a:lnTo>
                  <a:pt x="727837" y="441960"/>
                </a:lnTo>
                <a:lnTo>
                  <a:pt x="727837" y="435610"/>
                </a:lnTo>
                <a:close/>
              </a:path>
              <a:path w="1012063" h="480059">
                <a:moveTo>
                  <a:pt x="1012063" y="0"/>
                </a:moveTo>
                <a:lnTo>
                  <a:pt x="730758" y="0"/>
                </a:lnTo>
                <a:lnTo>
                  <a:pt x="727837" y="2794"/>
                </a:lnTo>
                <a:lnTo>
                  <a:pt x="727837" y="441960"/>
                </a:lnTo>
                <a:lnTo>
                  <a:pt x="734187" y="435610"/>
                </a:lnTo>
                <a:lnTo>
                  <a:pt x="740537" y="435610"/>
                </a:lnTo>
                <a:lnTo>
                  <a:pt x="740537" y="12700"/>
                </a:lnTo>
                <a:lnTo>
                  <a:pt x="734187" y="12700"/>
                </a:lnTo>
                <a:lnTo>
                  <a:pt x="740537" y="6350"/>
                </a:lnTo>
                <a:lnTo>
                  <a:pt x="1012063" y="6350"/>
                </a:lnTo>
                <a:lnTo>
                  <a:pt x="1012063" y="0"/>
                </a:lnTo>
                <a:close/>
              </a:path>
              <a:path w="1012063" h="480059">
                <a:moveTo>
                  <a:pt x="740537" y="435610"/>
                </a:moveTo>
                <a:lnTo>
                  <a:pt x="734187" y="435610"/>
                </a:lnTo>
                <a:lnTo>
                  <a:pt x="727837" y="441960"/>
                </a:lnTo>
                <a:lnTo>
                  <a:pt x="740537" y="441960"/>
                </a:lnTo>
                <a:lnTo>
                  <a:pt x="740537" y="435610"/>
                </a:lnTo>
                <a:close/>
              </a:path>
              <a:path w="1012063" h="480059">
                <a:moveTo>
                  <a:pt x="740537" y="6350"/>
                </a:moveTo>
                <a:lnTo>
                  <a:pt x="734187" y="12700"/>
                </a:lnTo>
                <a:lnTo>
                  <a:pt x="740537" y="12700"/>
                </a:lnTo>
                <a:lnTo>
                  <a:pt x="740537" y="6350"/>
                </a:lnTo>
                <a:close/>
              </a:path>
              <a:path w="1012063" h="480059">
                <a:moveTo>
                  <a:pt x="1012063" y="6350"/>
                </a:moveTo>
                <a:lnTo>
                  <a:pt x="740537" y="6350"/>
                </a:lnTo>
                <a:lnTo>
                  <a:pt x="740537" y="12700"/>
                </a:lnTo>
                <a:lnTo>
                  <a:pt x="1012063" y="12700"/>
                </a:lnTo>
                <a:lnTo>
                  <a:pt x="1012063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122165" y="1468754"/>
            <a:ext cx="1309497" cy="473837"/>
          </a:xfrm>
          <a:custGeom>
            <a:avLst/>
            <a:gdLst/>
            <a:ahLst/>
            <a:cxnLst/>
            <a:rect l="l" t="t" r="r" b="b"/>
            <a:pathLst>
              <a:path w="1309497" h="473837">
                <a:moveTo>
                  <a:pt x="1296797" y="38100"/>
                </a:moveTo>
                <a:lnTo>
                  <a:pt x="1296797" y="473837"/>
                </a:lnTo>
                <a:lnTo>
                  <a:pt x="1309497" y="473837"/>
                </a:lnTo>
                <a:lnTo>
                  <a:pt x="1309497" y="44450"/>
                </a:lnTo>
                <a:lnTo>
                  <a:pt x="1303147" y="44450"/>
                </a:lnTo>
                <a:lnTo>
                  <a:pt x="1296797" y="38100"/>
                </a:lnTo>
                <a:close/>
              </a:path>
              <a:path w="1309497" h="473837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09497" h="473837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09497" h="473837">
                <a:moveTo>
                  <a:pt x="130670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296797" y="44450"/>
                </a:lnTo>
                <a:lnTo>
                  <a:pt x="1296797" y="38100"/>
                </a:lnTo>
                <a:lnTo>
                  <a:pt x="1309497" y="38100"/>
                </a:lnTo>
                <a:lnTo>
                  <a:pt x="1309497" y="34671"/>
                </a:lnTo>
                <a:lnTo>
                  <a:pt x="1306703" y="31750"/>
                </a:lnTo>
                <a:close/>
              </a:path>
              <a:path w="1309497" h="473837">
                <a:moveTo>
                  <a:pt x="1309497" y="38100"/>
                </a:moveTo>
                <a:lnTo>
                  <a:pt x="1296797" y="38100"/>
                </a:lnTo>
                <a:lnTo>
                  <a:pt x="1303147" y="44450"/>
                </a:lnTo>
                <a:lnTo>
                  <a:pt x="1309497" y="44450"/>
                </a:lnTo>
                <a:lnTo>
                  <a:pt x="130949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783578" y="1468754"/>
            <a:ext cx="1196213" cy="480187"/>
          </a:xfrm>
          <a:custGeom>
            <a:avLst/>
            <a:gdLst/>
            <a:ahLst/>
            <a:cxnLst/>
            <a:rect l="l" t="t" r="r" b="b"/>
            <a:pathLst>
              <a:path w="1196213" h="480187">
                <a:moveTo>
                  <a:pt x="760983" y="467487"/>
                </a:moveTo>
                <a:lnTo>
                  <a:pt x="0" y="467487"/>
                </a:lnTo>
                <a:lnTo>
                  <a:pt x="0" y="480187"/>
                </a:lnTo>
                <a:lnTo>
                  <a:pt x="770890" y="480187"/>
                </a:lnTo>
                <a:lnTo>
                  <a:pt x="773683" y="477393"/>
                </a:lnTo>
                <a:lnTo>
                  <a:pt x="773683" y="473837"/>
                </a:lnTo>
                <a:lnTo>
                  <a:pt x="760983" y="473837"/>
                </a:lnTo>
                <a:lnTo>
                  <a:pt x="760983" y="467487"/>
                </a:lnTo>
                <a:close/>
              </a:path>
              <a:path w="1196213" h="480187">
                <a:moveTo>
                  <a:pt x="1120013" y="31750"/>
                </a:moveTo>
                <a:lnTo>
                  <a:pt x="763904" y="31750"/>
                </a:lnTo>
                <a:lnTo>
                  <a:pt x="760983" y="34671"/>
                </a:lnTo>
                <a:lnTo>
                  <a:pt x="760983" y="473837"/>
                </a:lnTo>
                <a:lnTo>
                  <a:pt x="767333" y="467487"/>
                </a:lnTo>
                <a:lnTo>
                  <a:pt x="773683" y="467487"/>
                </a:lnTo>
                <a:lnTo>
                  <a:pt x="773683" y="44450"/>
                </a:lnTo>
                <a:lnTo>
                  <a:pt x="767333" y="44450"/>
                </a:lnTo>
                <a:lnTo>
                  <a:pt x="773683" y="38100"/>
                </a:lnTo>
                <a:lnTo>
                  <a:pt x="1120013" y="38100"/>
                </a:lnTo>
                <a:lnTo>
                  <a:pt x="1120013" y="31750"/>
                </a:lnTo>
                <a:close/>
              </a:path>
              <a:path w="1196213" h="480187">
                <a:moveTo>
                  <a:pt x="773683" y="467487"/>
                </a:moveTo>
                <a:lnTo>
                  <a:pt x="767333" y="467487"/>
                </a:lnTo>
                <a:lnTo>
                  <a:pt x="760983" y="473837"/>
                </a:lnTo>
                <a:lnTo>
                  <a:pt x="773683" y="473837"/>
                </a:lnTo>
                <a:lnTo>
                  <a:pt x="773683" y="467487"/>
                </a:lnTo>
                <a:close/>
              </a:path>
              <a:path w="1196213" h="480187">
                <a:moveTo>
                  <a:pt x="1120013" y="0"/>
                </a:moveTo>
                <a:lnTo>
                  <a:pt x="1120013" y="76200"/>
                </a:lnTo>
                <a:lnTo>
                  <a:pt x="1183513" y="44450"/>
                </a:lnTo>
                <a:lnTo>
                  <a:pt x="1132713" y="44450"/>
                </a:lnTo>
                <a:lnTo>
                  <a:pt x="1132713" y="31750"/>
                </a:lnTo>
                <a:lnTo>
                  <a:pt x="1183513" y="31750"/>
                </a:lnTo>
                <a:lnTo>
                  <a:pt x="1120013" y="0"/>
                </a:lnTo>
                <a:close/>
              </a:path>
              <a:path w="1196213" h="480187">
                <a:moveTo>
                  <a:pt x="773683" y="38100"/>
                </a:moveTo>
                <a:lnTo>
                  <a:pt x="767333" y="44450"/>
                </a:lnTo>
                <a:lnTo>
                  <a:pt x="773683" y="44450"/>
                </a:lnTo>
                <a:lnTo>
                  <a:pt x="773683" y="38100"/>
                </a:lnTo>
                <a:close/>
              </a:path>
              <a:path w="1196213" h="480187">
                <a:moveTo>
                  <a:pt x="1120013" y="38100"/>
                </a:moveTo>
                <a:lnTo>
                  <a:pt x="773683" y="38100"/>
                </a:lnTo>
                <a:lnTo>
                  <a:pt x="773683" y="44450"/>
                </a:lnTo>
                <a:lnTo>
                  <a:pt x="1120013" y="44450"/>
                </a:lnTo>
                <a:lnTo>
                  <a:pt x="1120013" y="38100"/>
                </a:lnTo>
                <a:close/>
              </a:path>
              <a:path w="1196213" h="480187">
                <a:moveTo>
                  <a:pt x="1183513" y="31750"/>
                </a:moveTo>
                <a:lnTo>
                  <a:pt x="1132713" y="31750"/>
                </a:lnTo>
                <a:lnTo>
                  <a:pt x="1132713" y="44450"/>
                </a:lnTo>
                <a:lnTo>
                  <a:pt x="1183513" y="44450"/>
                </a:lnTo>
                <a:lnTo>
                  <a:pt x="1196213" y="38100"/>
                </a:lnTo>
                <a:lnTo>
                  <a:pt x="118351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18591" y="520088"/>
            <a:ext cx="579937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人力资本优化</a:t>
            </a:r>
            <a:r>
              <a:rPr dirty="0" smtClean="0" baseline="-3228" sz="4200" spc="14">
                <a:latin typeface=""/>
                <a:cs typeface=""/>
              </a:rPr>
              <a:t>的</a:t>
            </a:r>
            <a:r>
              <a:rPr dirty="0" smtClean="0" baseline="-3228" sz="4200" spc="9">
                <a:latin typeface=""/>
                <a:cs typeface=""/>
              </a:rPr>
              <a:t>价值最终传导</a:t>
            </a:r>
            <a:r>
              <a:rPr dirty="0" smtClean="0" baseline="-3228" sz="4200" spc="25">
                <a:latin typeface=""/>
                <a:cs typeface=""/>
              </a:rPr>
              <a:t>到</a:t>
            </a:r>
            <a:r>
              <a:rPr dirty="0" smtClean="0" baseline="-3228" sz="4200" spc="9">
                <a:latin typeface=""/>
                <a:cs typeface=""/>
              </a:rPr>
              <a:t>业务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66023" y="1402516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latin typeface=""/>
                <a:cs typeface=""/>
              </a:rPr>
              <a:t>财务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20467" y="1455602"/>
            <a:ext cx="2762132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2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 u="sng">
                <a:latin typeface=""/>
                <a:cs typeface=""/>
              </a:rPr>
              <a:t>工作流</a:t>
            </a:r>
            <a:endParaRPr sz="1400">
              <a:latin typeface="宋体"/>
              <a:cs typeface="宋体"/>
            </a:endParaRPr>
          </a:p>
          <a:p>
            <a:pPr marL="215391" indent="-202691">
              <a:lnSpc>
                <a:spcPts val="2088"/>
              </a:lnSpc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r>
              <a:rPr dirty="0" smtClean="0" sz="1400" spc="195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"/>
                <a:cs typeface=""/>
              </a:rPr>
              <a:t>针对流程自动化定义路</a:t>
            </a:r>
            <a:r>
              <a:rPr dirty="0" smtClean="0" sz="1400" spc="-14">
                <a:latin typeface=""/>
                <a:cs typeface=""/>
              </a:rPr>
              <a:t>径</a:t>
            </a:r>
            <a:r>
              <a:rPr dirty="0" smtClean="0" sz="1400" spc="0">
                <a:latin typeface=""/>
                <a:cs typeface=""/>
              </a:rPr>
              <a:t>、规则</a:t>
            </a:r>
            <a:r>
              <a:rPr dirty="0" smtClean="0" sz="1400" spc="0">
                <a:latin typeface=""/>
                <a:cs typeface=""/>
              </a:rPr>
              <a:t> </a:t>
            </a:r>
            <a:endParaRPr sz="1400">
              <a:latin typeface="宋体"/>
              <a:cs typeface="宋体"/>
            </a:endParaRPr>
          </a:p>
          <a:p>
            <a:pPr marL="215391">
              <a:lnSpc>
                <a:spcPts val="1588"/>
              </a:lnSpc>
            </a:pPr>
            <a:r>
              <a:rPr dirty="0" smtClean="0" sz="1400" spc="0">
                <a:latin typeface=""/>
                <a:cs typeface=""/>
              </a:rPr>
              <a:t>和关系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68716" y="1615876"/>
            <a:ext cx="3536335" cy="1057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2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latin typeface=""/>
                <a:cs typeface=""/>
              </a:rPr>
              <a:t>共享企业组织结构</a:t>
            </a:r>
            <a:endParaRPr sz="1400">
              <a:latin typeface="宋体"/>
              <a:cs typeface="宋体"/>
            </a:endParaRPr>
          </a:p>
          <a:p>
            <a:pPr marL="12700">
              <a:lnSpc>
                <a:spcPts val="1680"/>
              </a:lnSpc>
              <a:spcBef>
                <a:spcPts val="148"/>
              </a:spcBef>
            </a:pPr>
            <a:r>
              <a:rPr dirty="0" smtClean="0" sz="1400" spc="0">
                <a:latin typeface=""/>
                <a:cs typeface=""/>
              </a:rPr>
              <a:t>基于会计科目</a:t>
            </a:r>
            <a:r>
              <a:rPr dirty="0" smtClean="0" sz="1400" spc="4">
                <a:latin typeface=""/>
                <a:cs typeface=""/>
              </a:rPr>
              <a:t>/</a:t>
            </a:r>
            <a:r>
              <a:rPr dirty="0" smtClean="0" sz="1400" spc="0">
                <a:latin typeface=""/>
                <a:cs typeface=""/>
              </a:rPr>
              <a:t>成本</a:t>
            </a:r>
            <a:r>
              <a:rPr dirty="0" smtClean="0" sz="1400" spc="-14">
                <a:latin typeface=""/>
                <a:cs typeface=""/>
              </a:rPr>
              <a:t>中</a:t>
            </a:r>
            <a:r>
              <a:rPr dirty="0" smtClean="0" sz="1400" spc="0">
                <a:latin typeface=""/>
                <a:cs typeface=""/>
              </a:rPr>
              <a:t>心的</a:t>
            </a:r>
            <a:r>
              <a:rPr dirty="0" smtClean="0" sz="1400" spc="-14">
                <a:latin typeface=""/>
                <a:cs typeface=""/>
              </a:rPr>
              <a:t>费</a:t>
            </a:r>
            <a:r>
              <a:rPr dirty="0" smtClean="0" sz="1400" spc="0">
                <a:latin typeface=""/>
                <a:cs typeface=""/>
              </a:rPr>
              <a:t>用、</a:t>
            </a:r>
            <a:r>
              <a:rPr dirty="0" smtClean="0" sz="1400" spc="-14">
                <a:latin typeface=""/>
                <a:cs typeface=""/>
              </a:rPr>
              <a:t>成</a:t>
            </a:r>
            <a:r>
              <a:rPr dirty="0" smtClean="0" sz="1400" spc="0">
                <a:latin typeface=""/>
                <a:cs typeface=""/>
              </a:rPr>
              <a:t>本和</a:t>
            </a:r>
            <a:r>
              <a:rPr dirty="0" smtClean="0" sz="1400" spc="-14">
                <a:latin typeface=""/>
                <a:cs typeface=""/>
              </a:rPr>
              <a:t>时</a:t>
            </a:r>
            <a:r>
              <a:rPr dirty="0" smtClean="0" sz="1400" spc="0">
                <a:latin typeface=""/>
                <a:cs typeface=""/>
              </a:rPr>
              <a:t>间</a:t>
            </a:r>
            <a:r>
              <a:rPr dirty="0" smtClean="0" sz="1400" spc="0">
                <a:latin typeface=""/>
                <a:cs typeface=""/>
              </a:rPr>
              <a:t> </a:t>
            </a:r>
            <a:r>
              <a:rPr dirty="0" smtClean="0" sz="1400" spc="0">
                <a:latin typeface=""/>
                <a:cs typeface=""/>
              </a:rPr>
              <a:t>的分摊、分配</a:t>
            </a:r>
            <a:endParaRPr sz="1400">
              <a:latin typeface="宋体"/>
              <a:cs typeface="宋体"/>
            </a:endParaRPr>
          </a:p>
          <a:p>
            <a:pPr marL="12700" marR="26632">
              <a:lnSpc>
                <a:spcPts val="1540"/>
              </a:lnSpc>
            </a:pPr>
            <a:r>
              <a:rPr dirty="0" smtClean="0" baseline="-3228" sz="2100" spc="4">
                <a:latin typeface=""/>
                <a:cs typeface=""/>
              </a:rPr>
              <a:t>AP/AR</a:t>
            </a:r>
            <a:r>
              <a:rPr dirty="0" smtClean="0" baseline="-3228" sz="2100" spc="-9">
                <a:latin typeface=""/>
                <a:cs typeface=""/>
              </a:rPr>
              <a:t>管理</a:t>
            </a:r>
            <a:endParaRPr sz="1400">
              <a:latin typeface="宋体"/>
              <a:cs typeface="宋体"/>
            </a:endParaRPr>
          </a:p>
          <a:p>
            <a:pPr marL="12700" marR="26632">
              <a:lnSpc>
                <a:spcPts val="1685"/>
              </a:lnSpc>
              <a:spcBef>
                <a:spcPts val="7"/>
              </a:spcBef>
            </a:pPr>
            <a:r>
              <a:rPr dirty="0" smtClean="0" baseline="-4843" sz="2100" spc="0">
                <a:latin typeface=""/>
                <a:cs typeface=""/>
              </a:rPr>
              <a:t>企业内控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66023" y="1624690"/>
            <a:ext cx="19804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48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4169" y="2168826"/>
            <a:ext cx="42455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latin typeface=""/>
                <a:cs typeface=""/>
              </a:rPr>
              <a:t>运营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066023" y="2264770"/>
            <a:ext cx="198315" cy="4175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3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53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4169" y="2382448"/>
            <a:ext cx="1430148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r>
              <a:rPr dirty="0" smtClean="0" sz="1400" spc="195">
                <a:latin typeface="Times New Roman"/>
                <a:cs typeface="Times New Roman"/>
              </a:rPr>
              <a:t> </a:t>
            </a:r>
            <a:r>
              <a:rPr dirty="0" smtClean="0" sz="1400" spc="4">
                <a:latin typeface=""/>
                <a:cs typeface=""/>
              </a:rPr>
              <a:t>MRO</a:t>
            </a:r>
            <a:r>
              <a:rPr dirty="0" smtClean="0" sz="1400" spc="0">
                <a:latin typeface=""/>
                <a:cs typeface=""/>
              </a:rPr>
              <a:t>员工的调配</a:t>
            </a:r>
            <a:endParaRPr sz="1400">
              <a:latin typeface="宋体"/>
              <a:cs typeface="宋体"/>
            </a:endParaRPr>
          </a:p>
          <a:p>
            <a:pPr marL="215392" marR="28068">
              <a:lnSpc>
                <a:spcPts val="1580"/>
              </a:lnSpc>
            </a:pPr>
            <a:r>
              <a:rPr dirty="0" smtClean="0" baseline="-3228" sz="2100" spc="0">
                <a:latin typeface=""/>
                <a:cs typeface=""/>
              </a:rPr>
              <a:t>间</a:t>
            </a:r>
            <a:r>
              <a:rPr dirty="0" smtClean="0" baseline="-3228" sz="2100" spc="0">
                <a:latin typeface=""/>
                <a:cs typeface=""/>
              </a:rPr>
              <a:t>)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992248" y="2382448"/>
            <a:ext cx="113621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4">
                <a:latin typeface=""/>
                <a:cs typeface=""/>
              </a:rPr>
              <a:t>(</a:t>
            </a:r>
            <a:r>
              <a:rPr dirty="0" smtClean="0" baseline="-3228" sz="2100" spc="0">
                <a:latin typeface=""/>
                <a:cs typeface=""/>
              </a:rPr>
              <a:t>技能</a:t>
            </a:r>
            <a:r>
              <a:rPr dirty="0" smtClean="0" baseline="-3228" sz="2100" spc="4">
                <a:latin typeface=""/>
                <a:cs typeface=""/>
              </a:rPr>
              <a:t>/</a:t>
            </a:r>
            <a:r>
              <a:rPr dirty="0" smtClean="0" baseline="-3228" sz="2100" spc="0">
                <a:latin typeface=""/>
                <a:cs typeface=""/>
              </a:rPr>
              <a:t>服务时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00853" y="2697003"/>
            <a:ext cx="1144950" cy="292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latin typeface=""/>
                <a:cs typeface=""/>
              </a:rPr>
              <a:t>人才管理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4169" y="2809168"/>
            <a:ext cx="2318838" cy="212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r>
              <a:rPr dirty="0" smtClean="0" sz="1400" spc="195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"/>
                <a:cs typeface=""/>
              </a:rPr>
              <a:t>销售</a:t>
            </a:r>
            <a:r>
              <a:rPr dirty="0" smtClean="0" sz="1400" spc="4">
                <a:latin typeface=""/>
                <a:cs typeface=""/>
              </a:rPr>
              <a:t>/</a:t>
            </a:r>
            <a:r>
              <a:rPr dirty="0" smtClean="0" sz="1400" spc="0">
                <a:latin typeface=""/>
                <a:cs typeface=""/>
              </a:rPr>
              <a:t>服务</a:t>
            </a:r>
            <a:r>
              <a:rPr dirty="0" smtClean="0" sz="1400" spc="4">
                <a:latin typeface=""/>
                <a:cs typeface=""/>
              </a:rPr>
              <a:t>/</a:t>
            </a:r>
            <a:r>
              <a:rPr dirty="0" smtClean="0" sz="1400" spc="0">
                <a:latin typeface=""/>
                <a:cs typeface=""/>
              </a:rPr>
              <a:t>工单</a:t>
            </a:r>
            <a:r>
              <a:rPr dirty="0" smtClean="0" sz="1400" spc="-4">
                <a:latin typeface=""/>
                <a:cs typeface=""/>
              </a:rPr>
              <a:t>/</a:t>
            </a:r>
            <a:r>
              <a:rPr dirty="0" smtClean="0" sz="1400" spc="0">
                <a:latin typeface=""/>
                <a:cs typeface=""/>
              </a:rPr>
              <a:t>工</a:t>
            </a:r>
            <a:r>
              <a:rPr dirty="0" smtClean="0" sz="1400" spc="-14">
                <a:latin typeface=""/>
                <a:cs typeface=""/>
              </a:rPr>
              <a:t>时</a:t>
            </a:r>
            <a:r>
              <a:rPr dirty="0" smtClean="0" sz="1400" spc="0">
                <a:latin typeface=""/>
                <a:cs typeface=""/>
              </a:rPr>
              <a:t>汇报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662286" y="3295705"/>
            <a:ext cx="780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 u="sng">
                <a:latin typeface=""/>
                <a:cs typeface=""/>
              </a:rPr>
              <a:t>项</a:t>
            </a:r>
            <a:r>
              <a:rPr dirty="0" smtClean="0" baseline="-3228" sz="2100" spc="9" u="sng">
                <a:latin typeface=""/>
                <a:cs typeface=""/>
              </a:rPr>
              <a:t>目</a:t>
            </a:r>
            <a:r>
              <a:rPr dirty="0" smtClean="0" baseline="-3228" sz="2100" spc="0" u="sng">
                <a:latin typeface=""/>
                <a:cs typeface=""/>
              </a:rPr>
              <a:t>管理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864979" y="3509065"/>
            <a:ext cx="2026234" cy="8440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0">
                <a:latin typeface=""/>
                <a:cs typeface=""/>
              </a:rPr>
              <a:t>按照技能和可用时段来对</a:t>
            </a:r>
            <a:endParaRPr sz="1400">
              <a:latin typeface="宋体"/>
              <a:cs typeface="宋体"/>
            </a:endParaRPr>
          </a:p>
          <a:p>
            <a:pPr marL="12700" marR="178421">
              <a:lnSpc>
                <a:spcPts val="1680"/>
              </a:lnSpc>
              <a:spcBef>
                <a:spcPts val="148"/>
              </a:spcBef>
            </a:pPr>
            <a:r>
              <a:rPr dirty="0" smtClean="0" sz="1400" spc="0">
                <a:latin typeface=""/>
                <a:cs typeface=""/>
              </a:rPr>
              <a:t>项目分配人力资源</a:t>
            </a:r>
            <a:r>
              <a:rPr dirty="0" smtClean="0" sz="1400" spc="0">
                <a:latin typeface=""/>
                <a:cs typeface=""/>
              </a:rPr>
              <a:t> </a:t>
            </a:r>
            <a:r>
              <a:rPr dirty="0" smtClean="0" sz="1400" spc="0">
                <a:latin typeface=""/>
                <a:cs typeface=""/>
              </a:rPr>
              <a:t>按项目来统计所耗工时</a:t>
            </a:r>
            <a:r>
              <a:rPr dirty="0" smtClean="0" sz="1400" spc="0">
                <a:latin typeface=""/>
                <a:cs typeface=""/>
              </a:rPr>
              <a:t> </a:t>
            </a:r>
            <a:r>
              <a:rPr dirty="0" smtClean="0" sz="1400" spc="0">
                <a:latin typeface=""/>
                <a:cs typeface=""/>
              </a:rPr>
              <a:t>计划和实际的比较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62286" y="3517879"/>
            <a:ext cx="1980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34432" y="3695223"/>
            <a:ext cx="1146169" cy="292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latin typeface=""/>
                <a:cs typeface=""/>
              </a:rPr>
              <a:t>员工能力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63842" y="3737006"/>
            <a:ext cx="1411650" cy="292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latin typeface=""/>
                <a:cs typeface=""/>
              </a:rPr>
              <a:t>劳动力分析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311397" y="3751619"/>
            <a:ext cx="1013841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4">
                <a:latin typeface=""/>
                <a:cs typeface=""/>
              </a:rPr>
              <a:t>HCM</a:t>
            </a:r>
            <a:r>
              <a:rPr dirty="0" smtClean="0" baseline="-3228" sz="3150" spc="0">
                <a:latin typeface=""/>
                <a:cs typeface=""/>
              </a:rPr>
              <a:t>服务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662286" y="3944853"/>
            <a:ext cx="19804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48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4908" y="4019224"/>
            <a:ext cx="424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latin typeface=""/>
                <a:cs typeface=""/>
              </a:rPr>
              <a:t>服务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4908" y="4232584"/>
            <a:ext cx="1873632" cy="4258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r>
              <a:rPr dirty="0" smtClean="0" sz="1400" spc="195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"/>
                <a:cs typeface=""/>
              </a:rPr>
              <a:t>差旅计划和费用报销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680"/>
              </a:lnSpc>
              <a:spcBef>
                <a:spcPts val="4"/>
              </a:spcBef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健康、安全和环保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71898" y="4527335"/>
            <a:ext cx="16783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latin typeface=""/>
                <a:cs typeface=""/>
              </a:rPr>
              <a:t>人事流程管理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015" y="5285668"/>
            <a:ext cx="1518083" cy="1279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068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 u="sng">
                <a:latin typeface=""/>
                <a:cs typeface=""/>
              </a:rPr>
              <a:t>分析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780"/>
              </a:lnSpc>
              <a:spcBef>
                <a:spcPts val="13"/>
              </a:spcBef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平衡计分卡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680"/>
              </a:lnSpc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报表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680"/>
              </a:lnSpc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管理驾驶舱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680"/>
              </a:lnSpc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预算</a:t>
            </a:r>
            <a:r>
              <a:rPr dirty="0" smtClean="0" baseline="-1614" sz="2100" spc="0">
                <a:latin typeface=""/>
                <a:cs typeface="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–</a:t>
            </a:r>
            <a:r>
              <a:rPr dirty="0" smtClean="0" baseline="-1614" sz="2100" spc="0">
                <a:latin typeface=""/>
                <a:cs typeface="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仿真</a:t>
            </a:r>
            <a:endParaRPr sz="1400">
              <a:latin typeface="宋体"/>
              <a:cs typeface="宋体"/>
            </a:endParaRPr>
          </a:p>
          <a:p>
            <a:pPr marL="12700">
              <a:lnSpc>
                <a:spcPts val="1680"/>
              </a:lnSpc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获利能力</a:t>
            </a:r>
            <a:r>
              <a:rPr dirty="0" smtClean="0" baseline="-1614" sz="2100" spc="4">
                <a:latin typeface=""/>
                <a:cs typeface=""/>
              </a:rPr>
              <a:t>(</a:t>
            </a:r>
            <a:r>
              <a:rPr dirty="0" smtClean="0" baseline="-1614" sz="2100" spc="0">
                <a:latin typeface=""/>
                <a:cs typeface=""/>
              </a:rPr>
              <a:t>渠道</a:t>
            </a:r>
            <a:r>
              <a:rPr dirty="0" smtClean="0" baseline="-1614" sz="2100" spc="0">
                <a:latin typeface=""/>
                <a:cs typeface=""/>
              </a:rPr>
              <a:t>)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45169" y="5428365"/>
            <a:ext cx="78093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latin typeface=""/>
                <a:cs typeface=""/>
              </a:rPr>
              <a:t>资</a:t>
            </a:r>
            <a:r>
              <a:rPr dirty="0" smtClean="0" baseline="-3228" sz="2100" spc="9">
                <a:latin typeface=""/>
                <a:cs typeface=""/>
              </a:rPr>
              <a:t>产</a:t>
            </a:r>
            <a:r>
              <a:rPr dirty="0" smtClean="0" baseline="-3228" sz="2100" spc="0">
                <a:latin typeface=""/>
                <a:cs typeface=""/>
              </a:rPr>
              <a:t>管理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345169" y="5641725"/>
            <a:ext cx="2406951" cy="4258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00" spc="0">
                <a:latin typeface="Wingdings"/>
                <a:cs typeface="Wingdings"/>
              </a:rPr>
              <a:t></a:t>
            </a:r>
            <a:r>
              <a:rPr dirty="0" smtClean="0" sz="1400" spc="195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"/>
                <a:cs typeface=""/>
              </a:rPr>
              <a:t>追踪租借给员工的相关</a:t>
            </a:r>
            <a:r>
              <a:rPr dirty="0" smtClean="0" sz="1400" spc="-14">
                <a:latin typeface=""/>
                <a:cs typeface=""/>
              </a:rPr>
              <a:t>设</a:t>
            </a:r>
            <a:r>
              <a:rPr dirty="0" smtClean="0" sz="1400" spc="0">
                <a:latin typeface=""/>
                <a:cs typeface=""/>
              </a:rPr>
              <a:t>备</a:t>
            </a:r>
            <a:endParaRPr sz="1400">
              <a:latin typeface="宋体"/>
              <a:cs typeface="宋体"/>
            </a:endParaRPr>
          </a:p>
          <a:p>
            <a:pPr marL="12700" marR="28068">
              <a:lnSpc>
                <a:spcPts val="1680"/>
              </a:lnSpc>
              <a:spcBef>
                <a:spcPts val="4"/>
              </a:spcBef>
            </a:pPr>
            <a:r>
              <a:rPr dirty="0" smtClean="0" baseline="-2145" sz="2100" spc="0">
                <a:latin typeface="Wingdings"/>
                <a:cs typeface="Wingdings"/>
              </a:rPr>
              <a:t></a:t>
            </a:r>
            <a:r>
              <a:rPr dirty="0" smtClean="0" baseline="-2070" sz="2100" spc="195">
                <a:latin typeface="Times New Roman"/>
                <a:cs typeface="Times New Roman"/>
              </a:rPr>
              <a:t> </a:t>
            </a:r>
            <a:r>
              <a:rPr dirty="0" smtClean="0" baseline="-1614" sz="2100" spc="0">
                <a:latin typeface=""/>
                <a:cs typeface=""/>
              </a:rPr>
              <a:t>追踪分配给员工的车辆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0" name="object 80"/>
          <p:cNvSpPr txBox="1"/>
          <p:nvPr/>
        </p:nvSpPr>
        <p:spPr>
          <a:xfrm>
            <a:off x="8077707" y="1447418"/>
            <a:ext cx="3596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1" name="object 81"/>
          <p:cNvSpPr txBox="1"/>
          <p:nvPr/>
        </p:nvSpPr>
        <p:spPr>
          <a:xfrm>
            <a:off x="556768" y="2213736"/>
            <a:ext cx="3596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2" name="object 82"/>
          <p:cNvSpPr txBox="1"/>
          <p:nvPr/>
        </p:nvSpPr>
        <p:spPr>
          <a:xfrm>
            <a:off x="527519" y="4063619"/>
            <a:ext cx="3596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3" name="object 83"/>
          <p:cNvSpPr txBox="1"/>
          <p:nvPr/>
        </p:nvSpPr>
        <p:spPr>
          <a:xfrm>
            <a:off x="8356600" y="5472455"/>
            <a:ext cx="71627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78152" y="4628387"/>
            <a:ext cx="1909572" cy="196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843016" y="4602480"/>
            <a:ext cx="1882139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10584" y="4614671"/>
            <a:ext cx="1911095" cy="1642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744967" y="4614671"/>
            <a:ext cx="2343912" cy="16017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168501" y="1480819"/>
            <a:ext cx="9955022" cy="1865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168501" y="1491233"/>
            <a:ext cx="3395979" cy="1554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52899" y="1410715"/>
            <a:ext cx="4682363" cy="1635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336152" y="1785594"/>
            <a:ext cx="2787396" cy="12602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251165" y="2105240"/>
            <a:ext cx="842429" cy="525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332606" y="2105215"/>
            <a:ext cx="896912" cy="5208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33624" y="2102713"/>
            <a:ext cx="845642" cy="527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552059" y="2057247"/>
            <a:ext cx="944549" cy="5650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622031" y="2070900"/>
            <a:ext cx="855522" cy="5613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902316" y="1974011"/>
            <a:ext cx="983475" cy="6221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661280" y="2049716"/>
            <a:ext cx="837336" cy="5535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688963" y="2093912"/>
            <a:ext cx="874801" cy="5381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810878" y="2081453"/>
            <a:ext cx="875690" cy="491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056082" y="3083538"/>
            <a:ext cx="898087" cy="1583426"/>
          </a:xfrm>
          <a:custGeom>
            <a:avLst/>
            <a:gdLst/>
            <a:ahLst/>
            <a:cxnLst/>
            <a:rect l="l" t="t" r="r" b="b"/>
            <a:pathLst>
              <a:path w="898087" h="1583426">
                <a:moveTo>
                  <a:pt x="836836" y="1517533"/>
                </a:moveTo>
                <a:lnTo>
                  <a:pt x="836474" y="1517687"/>
                </a:lnTo>
                <a:lnTo>
                  <a:pt x="829318" y="1525630"/>
                </a:lnTo>
                <a:lnTo>
                  <a:pt x="824954" y="1535460"/>
                </a:lnTo>
                <a:lnTo>
                  <a:pt x="823721" y="1546823"/>
                </a:lnTo>
                <a:lnTo>
                  <a:pt x="825957" y="1559364"/>
                </a:lnTo>
                <a:lnTo>
                  <a:pt x="832000" y="1572730"/>
                </a:lnTo>
                <a:lnTo>
                  <a:pt x="839996" y="1579159"/>
                </a:lnTo>
                <a:lnTo>
                  <a:pt x="849828" y="1582844"/>
                </a:lnTo>
                <a:lnTo>
                  <a:pt x="861238" y="1583426"/>
                </a:lnTo>
                <a:lnTo>
                  <a:pt x="873969" y="1580546"/>
                </a:lnTo>
                <a:lnTo>
                  <a:pt x="887765" y="1573842"/>
                </a:lnTo>
                <a:lnTo>
                  <a:pt x="894611" y="1564059"/>
                </a:lnTo>
                <a:lnTo>
                  <a:pt x="898087" y="1552752"/>
                </a:lnTo>
                <a:lnTo>
                  <a:pt x="898056" y="1550437"/>
                </a:lnTo>
                <a:lnTo>
                  <a:pt x="854745" y="1550437"/>
                </a:lnTo>
                <a:lnTo>
                  <a:pt x="836836" y="1517533"/>
                </a:lnTo>
                <a:close/>
              </a:path>
              <a:path w="898087" h="1583426">
                <a:moveTo>
                  <a:pt x="848595" y="1512509"/>
                </a:moveTo>
                <a:lnTo>
                  <a:pt x="836836" y="1517533"/>
                </a:lnTo>
                <a:lnTo>
                  <a:pt x="854745" y="1550437"/>
                </a:lnTo>
                <a:lnTo>
                  <a:pt x="865921" y="1544341"/>
                </a:lnTo>
                <a:lnTo>
                  <a:pt x="848595" y="1512509"/>
                </a:lnTo>
                <a:close/>
              </a:path>
              <a:path w="898087" h="1583426">
                <a:moveTo>
                  <a:pt x="861974" y="1510346"/>
                </a:moveTo>
                <a:lnTo>
                  <a:pt x="849537" y="1512107"/>
                </a:lnTo>
                <a:lnTo>
                  <a:pt x="848595" y="1512509"/>
                </a:lnTo>
                <a:lnTo>
                  <a:pt x="865921" y="1544341"/>
                </a:lnTo>
                <a:lnTo>
                  <a:pt x="854745" y="1550437"/>
                </a:lnTo>
                <a:lnTo>
                  <a:pt x="898056" y="1550437"/>
                </a:lnTo>
                <a:lnTo>
                  <a:pt x="897926" y="1540804"/>
                </a:lnTo>
                <a:lnTo>
                  <a:pt x="893861" y="1529101"/>
                </a:lnTo>
                <a:lnTo>
                  <a:pt x="890994" y="1524622"/>
                </a:lnTo>
                <a:lnTo>
                  <a:pt x="883155" y="1516940"/>
                </a:lnTo>
                <a:lnTo>
                  <a:pt x="873330" y="1512069"/>
                </a:lnTo>
                <a:lnTo>
                  <a:pt x="861974" y="1510346"/>
                </a:lnTo>
                <a:close/>
              </a:path>
              <a:path w="898087" h="1583426">
                <a:moveTo>
                  <a:pt x="61240" y="65925"/>
                </a:moveTo>
                <a:lnTo>
                  <a:pt x="49486" y="70959"/>
                </a:lnTo>
                <a:lnTo>
                  <a:pt x="836836" y="1517533"/>
                </a:lnTo>
                <a:lnTo>
                  <a:pt x="848595" y="1512509"/>
                </a:lnTo>
                <a:lnTo>
                  <a:pt x="61240" y="65925"/>
                </a:lnTo>
                <a:close/>
              </a:path>
              <a:path w="898087" h="1583426">
                <a:moveTo>
                  <a:pt x="36801" y="0"/>
                </a:moveTo>
                <a:lnTo>
                  <a:pt x="24091" y="2897"/>
                </a:lnTo>
                <a:lnTo>
                  <a:pt x="10322" y="9635"/>
                </a:lnTo>
                <a:lnTo>
                  <a:pt x="3476" y="19419"/>
                </a:lnTo>
                <a:lnTo>
                  <a:pt x="0" y="30726"/>
                </a:lnTo>
                <a:lnTo>
                  <a:pt x="160" y="42674"/>
                </a:lnTo>
                <a:lnTo>
                  <a:pt x="36157" y="73119"/>
                </a:lnTo>
                <a:lnTo>
                  <a:pt x="48598" y="71339"/>
                </a:lnTo>
                <a:lnTo>
                  <a:pt x="49486" y="70959"/>
                </a:lnTo>
                <a:lnTo>
                  <a:pt x="32166" y="39137"/>
                </a:lnTo>
                <a:lnTo>
                  <a:pt x="43342" y="33041"/>
                </a:lnTo>
                <a:lnTo>
                  <a:pt x="73705" y="33041"/>
                </a:lnTo>
                <a:lnTo>
                  <a:pt x="72086" y="24049"/>
                </a:lnTo>
                <a:lnTo>
                  <a:pt x="66018" y="10666"/>
                </a:lnTo>
                <a:lnTo>
                  <a:pt x="58021" y="4253"/>
                </a:lnTo>
                <a:lnTo>
                  <a:pt x="48196" y="575"/>
                </a:lnTo>
                <a:lnTo>
                  <a:pt x="36801" y="0"/>
                </a:lnTo>
                <a:close/>
              </a:path>
              <a:path w="898087" h="1583426">
                <a:moveTo>
                  <a:pt x="43342" y="33041"/>
                </a:moveTo>
                <a:lnTo>
                  <a:pt x="32166" y="39137"/>
                </a:lnTo>
                <a:lnTo>
                  <a:pt x="49486" y="70959"/>
                </a:lnTo>
                <a:lnTo>
                  <a:pt x="61240" y="65925"/>
                </a:lnTo>
                <a:lnTo>
                  <a:pt x="43342" y="33041"/>
                </a:lnTo>
                <a:close/>
              </a:path>
              <a:path w="898087" h="1583426">
                <a:moveTo>
                  <a:pt x="73705" y="33041"/>
                </a:moveTo>
                <a:lnTo>
                  <a:pt x="43342" y="33041"/>
                </a:lnTo>
                <a:lnTo>
                  <a:pt x="61240" y="65925"/>
                </a:lnTo>
                <a:lnTo>
                  <a:pt x="61675" y="65739"/>
                </a:lnTo>
                <a:lnTo>
                  <a:pt x="68801" y="57792"/>
                </a:lnTo>
                <a:lnTo>
                  <a:pt x="73138" y="47962"/>
                </a:lnTo>
                <a:lnTo>
                  <a:pt x="74346" y="36598"/>
                </a:lnTo>
                <a:lnTo>
                  <a:pt x="73705" y="3304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878540" y="3083286"/>
            <a:ext cx="430461" cy="1583982"/>
          </a:xfrm>
          <a:custGeom>
            <a:avLst/>
            <a:gdLst/>
            <a:ahLst/>
            <a:cxnLst/>
            <a:rect l="l" t="t" r="r" b="b"/>
            <a:pathLst>
              <a:path w="430461" h="1583982">
                <a:moveTo>
                  <a:pt x="39719" y="1512276"/>
                </a:moveTo>
                <a:lnTo>
                  <a:pt x="2896" y="1532551"/>
                </a:lnTo>
                <a:lnTo>
                  <a:pt x="0" y="1551860"/>
                </a:lnTo>
                <a:lnTo>
                  <a:pt x="3421" y="1563909"/>
                </a:lnTo>
                <a:lnTo>
                  <a:pt x="10495" y="1574125"/>
                </a:lnTo>
                <a:lnTo>
                  <a:pt x="20663" y="1581611"/>
                </a:lnTo>
                <a:lnTo>
                  <a:pt x="35957" y="1583982"/>
                </a:lnTo>
                <a:lnTo>
                  <a:pt x="49203" y="1582550"/>
                </a:lnTo>
                <a:lnTo>
                  <a:pt x="60113" y="1577810"/>
                </a:lnTo>
                <a:lnTo>
                  <a:pt x="68399" y="1570257"/>
                </a:lnTo>
                <a:lnTo>
                  <a:pt x="73773" y="1560387"/>
                </a:lnTo>
                <a:lnTo>
                  <a:pt x="74932" y="1549038"/>
                </a:lnTo>
                <a:lnTo>
                  <a:pt x="44098" y="1549038"/>
                </a:lnTo>
                <a:lnTo>
                  <a:pt x="31779" y="1546117"/>
                </a:lnTo>
                <a:lnTo>
                  <a:pt x="39719" y="1512276"/>
                </a:lnTo>
                <a:close/>
              </a:path>
              <a:path w="430461" h="1583982">
                <a:moveTo>
                  <a:pt x="41966" y="1512158"/>
                </a:moveTo>
                <a:lnTo>
                  <a:pt x="39719" y="1512276"/>
                </a:lnTo>
                <a:lnTo>
                  <a:pt x="31779" y="1546117"/>
                </a:lnTo>
                <a:lnTo>
                  <a:pt x="44098" y="1549038"/>
                </a:lnTo>
                <a:lnTo>
                  <a:pt x="52291" y="1514131"/>
                </a:lnTo>
                <a:lnTo>
                  <a:pt x="41966" y="1512158"/>
                </a:lnTo>
                <a:close/>
              </a:path>
              <a:path w="430461" h="1583982">
                <a:moveTo>
                  <a:pt x="52291" y="1514131"/>
                </a:moveTo>
                <a:lnTo>
                  <a:pt x="44098" y="1549038"/>
                </a:lnTo>
                <a:lnTo>
                  <a:pt x="74932" y="1549038"/>
                </a:lnTo>
                <a:lnTo>
                  <a:pt x="75221" y="1546212"/>
                </a:lnTo>
                <a:lnTo>
                  <a:pt x="72690" y="1533582"/>
                </a:lnTo>
                <a:lnTo>
                  <a:pt x="66710" y="1523055"/>
                </a:lnTo>
                <a:lnTo>
                  <a:pt x="57809" y="1515185"/>
                </a:lnTo>
                <a:lnTo>
                  <a:pt x="52291" y="1514131"/>
                </a:lnTo>
                <a:close/>
              </a:path>
              <a:path w="430461" h="1583982">
                <a:moveTo>
                  <a:pt x="52754" y="1512158"/>
                </a:moveTo>
                <a:lnTo>
                  <a:pt x="41966" y="1512158"/>
                </a:lnTo>
                <a:lnTo>
                  <a:pt x="52291" y="1514131"/>
                </a:lnTo>
                <a:lnTo>
                  <a:pt x="52754" y="1512158"/>
                </a:lnTo>
                <a:close/>
              </a:path>
              <a:path w="430461" h="1583982">
                <a:moveTo>
                  <a:pt x="378174" y="69845"/>
                </a:moveTo>
                <a:lnTo>
                  <a:pt x="39719" y="1512276"/>
                </a:lnTo>
                <a:lnTo>
                  <a:pt x="41966" y="1512158"/>
                </a:lnTo>
                <a:lnTo>
                  <a:pt x="52754" y="1512158"/>
                </a:lnTo>
                <a:lnTo>
                  <a:pt x="390839" y="71820"/>
                </a:lnTo>
                <a:lnTo>
                  <a:pt x="388534" y="71820"/>
                </a:lnTo>
                <a:lnTo>
                  <a:pt x="378174" y="69845"/>
                </a:lnTo>
                <a:close/>
              </a:path>
              <a:path w="430461" h="1583982">
                <a:moveTo>
                  <a:pt x="386363" y="34944"/>
                </a:moveTo>
                <a:lnTo>
                  <a:pt x="378174" y="69845"/>
                </a:lnTo>
                <a:lnTo>
                  <a:pt x="388534" y="71820"/>
                </a:lnTo>
                <a:lnTo>
                  <a:pt x="390867" y="71697"/>
                </a:lnTo>
                <a:lnTo>
                  <a:pt x="398809" y="37865"/>
                </a:lnTo>
                <a:lnTo>
                  <a:pt x="386363" y="34944"/>
                </a:lnTo>
                <a:close/>
              </a:path>
              <a:path w="430461" h="1583982">
                <a:moveTo>
                  <a:pt x="390867" y="71697"/>
                </a:moveTo>
                <a:lnTo>
                  <a:pt x="388534" y="71820"/>
                </a:lnTo>
                <a:lnTo>
                  <a:pt x="390839" y="71820"/>
                </a:lnTo>
                <a:close/>
              </a:path>
              <a:path w="430461" h="1583982">
                <a:moveTo>
                  <a:pt x="430289" y="34944"/>
                </a:moveTo>
                <a:lnTo>
                  <a:pt x="386363" y="34944"/>
                </a:lnTo>
                <a:lnTo>
                  <a:pt x="398809" y="37865"/>
                </a:lnTo>
                <a:lnTo>
                  <a:pt x="390867" y="71697"/>
                </a:lnTo>
                <a:lnTo>
                  <a:pt x="427566" y="51438"/>
                </a:lnTo>
                <a:lnTo>
                  <a:pt x="429670" y="45104"/>
                </a:lnTo>
                <a:lnTo>
                  <a:pt x="430289" y="34944"/>
                </a:lnTo>
                <a:close/>
              </a:path>
              <a:path w="430461" h="1583982">
                <a:moveTo>
                  <a:pt x="394515" y="0"/>
                </a:moveTo>
                <a:lnTo>
                  <a:pt x="356710" y="23594"/>
                </a:lnTo>
                <a:lnTo>
                  <a:pt x="355251" y="37767"/>
                </a:lnTo>
                <a:lnTo>
                  <a:pt x="357773" y="50394"/>
                </a:lnTo>
                <a:lnTo>
                  <a:pt x="363747" y="60920"/>
                </a:lnTo>
                <a:lnTo>
                  <a:pt x="372643" y="68791"/>
                </a:lnTo>
                <a:lnTo>
                  <a:pt x="378174" y="69845"/>
                </a:lnTo>
                <a:lnTo>
                  <a:pt x="386363" y="34944"/>
                </a:lnTo>
                <a:lnTo>
                  <a:pt x="430289" y="34944"/>
                </a:lnTo>
                <a:lnTo>
                  <a:pt x="430461" y="32121"/>
                </a:lnTo>
                <a:lnTo>
                  <a:pt x="427040" y="20072"/>
                </a:lnTo>
                <a:lnTo>
                  <a:pt x="419965" y="9856"/>
                </a:lnTo>
                <a:lnTo>
                  <a:pt x="409798" y="2371"/>
                </a:lnTo>
                <a:lnTo>
                  <a:pt x="39451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016075" y="3082608"/>
            <a:ext cx="1938414" cy="1585347"/>
          </a:xfrm>
          <a:custGeom>
            <a:avLst/>
            <a:gdLst/>
            <a:ahLst/>
            <a:cxnLst/>
            <a:rect l="l" t="t" r="r" b="b"/>
            <a:pathLst>
              <a:path w="1938414" h="1585347">
                <a:moveTo>
                  <a:pt x="1867293" y="1529650"/>
                </a:moveTo>
                <a:lnTo>
                  <a:pt x="1863592" y="1538868"/>
                </a:lnTo>
                <a:lnTo>
                  <a:pt x="1862913" y="1549806"/>
                </a:lnTo>
                <a:lnTo>
                  <a:pt x="1865798" y="1561013"/>
                </a:lnTo>
                <a:lnTo>
                  <a:pt x="1872412" y="1571972"/>
                </a:lnTo>
                <a:lnTo>
                  <a:pt x="1882924" y="1582165"/>
                </a:lnTo>
                <a:lnTo>
                  <a:pt x="1892897" y="1585347"/>
                </a:lnTo>
                <a:lnTo>
                  <a:pt x="1903570" y="1585214"/>
                </a:lnTo>
                <a:lnTo>
                  <a:pt x="1914543" y="1581513"/>
                </a:lnTo>
                <a:lnTo>
                  <a:pt x="1925413" y="1573994"/>
                </a:lnTo>
                <a:lnTo>
                  <a:pt x="1935780" y="1562403"/>
                </a:lnTo>
                <a:lnTo>
                  <a:pt x="1937838" y="1553272"/>
                </a:lnTo>
                <a:lnTo>
                  <a:pt x="1896404" y="1553272"/>
                </a:lnTo>
                <a:lnTo>
                  <a:pt x="1867293" y="1529650"/>
                </a:lnTo>
                <a:close/>
              </a:path>
              <a:path w="1938414" h="1585347">
                <a:moveTo>
                  <a:pt x="1876112" y="1520408"/>
                </a:moveTo>
                <a:lnTo>
                  <a:pt x="1867668" y="1528717"/>
                </a:lnTo>
                <a:lnTo>
                  <a:pt x="1867293" y="1529650"/>
                </a:lnTo>
                <a:lnTo>
                  <a:pt x="1896404" y="1553272"/>
                </a:lnTo>
                <a:lnTo>
                  <a:pt x="1904405" y="1543366"/>
                </a:lnTo>
                <a:lnTo>
                  <a:pt x="1876112" y="1520408"/>
                </a:lnTo>
                <a:close/>
              </a:path>
              <a:path w="1938414" h="1585347">
                <a:moveTo>
                  <a:pt x="1899961" y="1510534"/>
                </a:moveTo>
                <a:lnTo>
                  <a:pt x="1888607" y="1512878"/>
                </a:lnTo>
                <a:lnTo>
                  <a:pt x="1877638" y="1518907"/>
                </a:lnTo>
                <a:lnTo>
                  <a:pt x="1876112" y="1520408"/>
                </a:lnTo>
                <a:lnTo>
                  <a:pt x="1904405" y="1543366"/>
                </a:lnTo>
                <a:lnTo>
                  <a:pt x="1896404" y="1553272"/>
                </a:lnTo>
                <a:lnTo>
                  <a:pt x="1937838" y="1553272"/>
                </a:lnTo>
                <a:lnTo>
                  <a:pt x="1938414" y="1550716"/>
                </a:lnTo>
                <a:lnTo>
                  <a:pt x="1921376" y="1516526"/>
                </a:lnTo>
                <a:lnTo>
                  <a:pt x="1911089" y="1511782"/>
                </a:lnTo>
                <a:lnTo>
                  <a:pt x="1899961" y="1510534"/>
                </a:lnTo>
                <a:close/>
              </a:path>
              <a:path w="1938414" h="1585347">
                <a:moveTo>
                  <a:pt x="71057" y="55685"/>
                </a:moveTo>
                <a:lnTo>
                  <a:pt x="70655" y="56675"/>
                </a:lnTo>
                <a:lnTo>
                  <a:pt x="62275" y="64958"/>
                </a:lnTo>
                <a:lnTo>
                  <a:pt x="1867293" y="1529650"/>
                </a:lnTo>
                <a:lnTo>
                  <a:pt x="1867668" y="1528717"/>
                </a:lnTo>
                <a:lnTo>
                  <a:pt x="1876112" y="1520408"/>
                </a:lnTo>
                <a:lnTo>
                  <a:pt x="71057" y="55685"/>
                </a:lnTo>
                <a:close/>
              </a:path>
              <a:path w="1938414" h="1585347">
                <a:moveTo>
                  <a:pt x="45530" y="0"/>
                </a:moveTo>
                <a:lnTo>
                  <a:pt x="2658" y="22841"/>
                </a:lnTo>
                <a:lnTo>
                  <a:pt x="0" y="34548"/>
                </a:lnTo>
                <a:lnTo>
                  <a:pt x="1061" y="46366"/>
                </a:lnTo>
                <a:lnTo>
                  <a:pt x="38456" y="74810"/>
                </a:lnTo>
                <a:lnTo>
                  <a:pt x="49810" y="72480"/>
                </a:lnTo>
                <a:lnTo>
                  <a:pt x="60749" y="66467"/>
                </a:lnTo>
                <a:lnTo>
                  <a:pt x="62275" y="64958"/>
                </a:lnTo>
                <a:lnTo>
                  <a:pt x="33949" y="41972"/>
                </a:lnTo>
                <a:lnTo>
                  <a:pt x="41950" y="32066"/>
                </a:lnTo>
                <a:lnTo>
                  <a:pt x="74602" y="32066"/>
                </a:lnTo>
                <a:lnTo>
                  <a:pt x="72643" y="24361"/>
                </a:lnTo>
                <a:lnTo>
                  <a:pt x="66041" y="13401"/>
                </a:lnTo>
                <a:lnTo>
                  <a:pt x="55511" y="3214"/>
                </a:lnTo>
                <a:lnTo>
                  <a:pt x="45530" y="0"/>
                </a:lnTo>
                <a:close/>
              </a:path>
              <a:path w="1938414" h="1585347">
                <a:moveTo>
                  <a:pt x="41950" y="32066"/>
                </a:moveTo>
                <a:lnTo>
                  <a:pt x="33949" y="41972"/>
                </a:lnTo>
                <a:lnTo>
                  <a:pt x="62275" y="64958"/>
                </a:lnTo>
                <a:lnTo>
                  <a:pt x="70655" y="56675"/>
                </a:lnTo>
                <a:lnTo>
                  <a:pt x="71057" y="55685"/>
                </a:lnTo>
                <a:lnTo>
                  <a:pt x="41950" y="32066"/>
                </a:lnTo>
                <a:close/>
              </a:path>
              <a:path w="1938414" h="1585347">
                <a:moveTo>
                  <a:pt x="74602" y="32066"/>
                </a:moveTo>
                <a:lnTo>
                  <a:pt x="41950" y="32066"/>
                </a:lnTo>
                <a:lnTo>
                  <a:pt x="71057" y="55685"/>
                </a:lnTo>
                <a:lnTo>
                  <a:pt x="74772" y="46519"/>
                </a:lnTo>
                <a:lnTo>
                  <a:pt x="75494" y="35574"/>
                </a:lnTo>
                <a:lnTo>
                  <a:pt x="74602" y="3206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675675" y="3081825"/>
            <a:ext cx="3227769" cy="1586900"/>
          </a:xfrm>
          <a:custGeom>
            <a:avLst/>
            <a:gdLst/>
            <a:ahLst/>
            <a:cxnLst/>
            <a:rect l="l" t="t" r="r" b="b"/>
            <a:pathLst>
              <a:path w="3227769" h="1586900">
                <a:moveTo>
                  <a:pt x="3153791" y="1538701"/>
                </a:moveTo>
                <a:lnTo>
                  <a:pt x="3167902" y="1578383"/>
                </a:lnTo>
                <a:lnTo>
                  <a:pt x="3190896" y="1586900"/>
                </a:lnTo>
                <a:lnTo>
                  <a:pt x="3201412" y="1584463"/>
                </a:lnTo>
                <a:lnTo>
                  <a:pt x="3211413" y="1578365"/>
                </a:lnTo>
                <a:lnTo>
                  <a:pt x="3220370" y="1568504"/>
                </a:lnTo>
                <a:lnTo>
                  <a:pt x="3227769" y="1554817"/>
                </a:lnTo>
                <a:lnTo>
                  <a:pt x="3187408" y="1554817"/>
                </a:lnTo>
                <a:lnTo>
                  <a:pt x="3153791" y="1538701"/>
                </a:lnTo>
                <a:close/>
              </a:path>
              <a:path w="3227769" h="1586900">
                <a:moveTo>
                  <a:pt x="3159939" y="1527601"/>
                </a:moveTo>
                <a:lnTo>
                  <a:pt x="3154167" y="1536569"/>
                </a:lnTo>
                <a:lnTo>
                  <a:pt x="3153791" y="1538701"/>
                </a:lnTo>
                <a:lnTo>
                  <a:pt x="3187408" y="1554817"/>
                </a:lnTo>
                <a:lnTo>
                  <a:pt x="3192869" y="1543387"/>
                </a:lnTo>
                <a:lnTo>
                  <a:pt x="3159939" y="1527601"/>
                </a:lnTo>
                <a:close/>
              </a:path>
              <a:path w="3227769" h="1586900">
                <a:moveTo>
                  <a:pt x="3193176" y="1511142"/>
                </a:moveTo>
                <a:lnTo>
                  <a:pt x="3181794" y="1512198"/>
                </a:lnTo>
                <a:lnTo>
                  <a:pt x="3171046" y="1516849"/>
                </a:lnTo>
                <a:lnTo>
                  <a:pt x="3161611" y="1525002"/>
                </a:lnTo>
                <a:lnTo>
                  <a:pt x="3159939" y="1527601"/>
                </a:lnTo>
                <a:lnTo>
                  <a:pt x="3192869" y="1543387"/>
                </a:lnTo>
                <a:lnTo>
                  <a:pt x="3187408" y="1554817"/>
                </a:lnTo>
                <a:lnTo>
                  <a:pt x="3227769" y="1554817"/>
                </a:lnTo>
                <a:lnTo>
                  <a:pt x="3227737" y="1542686"/>
                </a:lnTo>
                <a:lnTo>
                  <a:pt x="3223949" y="1531441"/>
                </a:lnTo>
                <a:lnTo>
                  <a:pt x="3216795" y="1521813"/>
                </a:lnTo>
                <a:lnTo>
                  <a:pt x="3206585" y="1514685"/>
                </a:lnTo>
                <a:lnTo>
                  <a:pt x="3204514" y="1513772"/>
                </a:lnTo>
                <a:lnTo>
                  <a:pt x="3193176" y="1511142"/>
                </a:lnTo>
                <a:close/>
              </a:path>
              <a:path w="3227769" h="1586900">
                <a:moveTo>
                  <a:pt x="74008" y="48223"/>
                </a:moveTo>
                <a:lnTo>
                  <a:pt x="73636" y="50295"/>
                </a:lnTo>
                <a:lnTo>
                  <a:pt x="67863" y="59326"/>
                </a:lnTo>
                <a:lnTo>
                  <a:pt x="3153791" y="1538701"/>
                </a:lnTo>
                <a:lnTo>
                  <a:pt x="3154167" y="1536569"/>
                </a:lnTo>
                <a:lnTo>
                  <a:pt x="3159939" y="1527601"/>
                </a:lnTo>
                <a:lnTo>
                  <a:pt x="74008" y="48223"/>
                </a:lnTo>
                <a:close/>
              </a:path>
              <a:path w="3227769" h="1586900">
                <a:moveTo>
                  <a:pt x="36951" y="0"/>
                </a:moveTo>
                <a:lnTo>
                  <a:pt x="26430" y="2423"/>
                </a:lnTo>
                <a:lnTo>
                  <a:pt x="16451" y="8482"/>
                </a:lnTo>
                <a:lnTo>
                  <a:pt x="7478" y="18331"/>
                </a:lnTo>
                <a:lnTo>
                  <a:pt x="0" y="32087"/>
                </a:lnTo>
                <a:lnTo>
                  <a:pt x="95" y="44135"/>
                </a:lnTo>
                <a:lnTo>
                  <a:pt x="34691" y="75764"/>
                </a:lnTo>
                <a:lnTo>
                  <a:pt x="46090" y="74695"/>
                </a:lnTo>
                <a:lnTo>
                  <a:pt x="56829" y="70034"/>
                </a:lnTo>
                <a:lnTo>
                  <a:pt x="66236" y="61871"/>
                </a:lnTo>
                <a:lnTo>
                  <a:pt x="67863" y="59326"/>
                </a:lnTo>
                <a:lnTo>
                  <a:pt x="34887" y="43517"/>
                </a:lnTo>
                <a:lnTo>
                  <a:pt x="40348" y="32087"/>
                </a:lnTo>
                <a:lnTo>
                  <a:pt x="74571" y="32087"/>
                </a:lnTo>
                <a:lnTo>
                  <a:pt x="74012" y="28242"/>
                </a:lnTo>
                <a:lnTo>
                  <a:pt x="68811" y="17802"/>
                </a:lnTo>
                <a:lnTo>
                  <a:pt x="59993" y="8544"/>
                </a:lnTo>
                <a:lnTo>
                  <a:pt x="47545" y="1058"/>
                </a:lnTo>
                <a:lnTo>
                  <a:pt x="36951" y="0"/>
                </a:lnTo>
                <a:close/>
              </a:path>
              <a:path w="3227769" h="1586900">
                <a:moveTo>
                  <a:pt x="40348" y="32087"/>
                </a:moveTo>
                <a:lnTo>
                  <a:pt x="34887" y="43517"/>
                </a:lnTo>
                <a:lnTo>
                  <a:pt x="67863" y="59326"/>
                </a:lnTo>
                <a:lnTo>
                  <a:pt x="73636" y="50295"/>
                </a:lnTo>
                <a:lnTo>
                  <a:pt x="74008" y="48223"/>
                </a:lnTo>
                <a:lnTo>
                  <a:pt x="40348" y="32087"/>
                </a:lnTo>
                <a:close/>
              </a:path>
              <a:path w="3227769" h="1586900">
                <a:moveTo>
                  <a:pt x="74571" y="32087"/>
                </a:moveTo>
                <a:lnTo>
                  <a:pt x="40348" y="32087"/>
                </a:lnTo>
                <a:lnTo>
                  <a:pt x="74008" y="48223"/>
                </a:lnTo>
                <a:lnTo>
                  <a:pt x="75615" y="39270"/>
                </a:lnTo>
                <a:lnTo>
                  <a:pt x="74571" y="3208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755780" y="3082021"/>
            <a:ext cx="6198805" cy="1586513"/>
          </a:xfrm>
          <a:custGeom>
            <a:avLst/>
            <a:gdLst/>
            <a:ahLst/>
            <a:cxnLst/>
            <a:rect l="l" t="t" r="r" b="b"/>
            <a:pathLst>
              <a:path w="6198805" h="1586513">
                <a:moveTo>
                  <a:pt x="6124013" y="1546339"/>
                </a:moveTo>
                <a:lnTo>
                  <a:pt x="6141570" y="1581245"/>
                </a:lnTo>
                <a:lnTo>
                  <a:pt x="6165966" y="1586513"/>
                </a:lnTo>
                <a:lnTo>
                  <a:pt x="6176774" y="1582764"/>
                </a:lnTo>
                <a:lnTo>
                  <a:pt x="6186258" y="1575247"/>
                </a:lnTo>
                <a:lnTo>
                  <a:pt x="6193805" y="1563982"/>
                </a:lnTo>
                <a:lnTo>
                  <a:pt x="6196800" y="1555002"/>
                </a:lnTo>
                <a:lnTo>
                  <a:pt x="6159111" y="1555002"/>
                </a:lnTo>
                <a:lnTo>
                  <a:pt x="6124013" y="1546339"/>
                </a:lnTo>
                <a:close/>
              </a:path>
              <a:path w="6198805" h="1586513">
                <a:moveTo>
                  <a:pt x="6128039" y="1534262"/>
                </a:moveTo>
                <a:lnTo>
                  <a:pt x="6127468" y="1535181"/>
                </a:lnTo>
                <a:lnTo>
                  <a:pt x="6124013" y="1546339"/>
                </a:lnTo>
                <a:lnTo>
                  <a:pt x="6159111" y="1555002"/>
                </a:lnTo>
                <a:lnTo>
                  <a:pt x="6162159" y="1542683"/>
                </a:lnTo>
                <a:lnTo>
                  <a:pt x="6128039" y="1534262"/>
                </a:lnTo>
                <a:close/>
              </a:path>
              <a:path w="6198805" h="1586513">
                <a:moveTo>
                  <a:pt x="6165676" y="1511165"/>
                </a:moveTo>
                <a:lnTo>
                  <a:pt x="6154439" y="1511490"/>
                </a:lnTo>
                <a:lnTo>
                  <a:pt x="6143947" y="1515561"/>
                </a:lnTo>
                <a:lnTo>
                  <a:pt x="6134767" y="1523437"/>
                </a:lnTo>
                <a:lnTo>
                  <a:pt x="6128039" y="1534262"/>
                </a:lnTo>
                <a:lnTo>
                  <a:pt x="6162159" y="1542683"/>
                </a:lnTo>
                <a:lnTo>
                  <a:pt x="6159111" y="1555002"/>
                </a:lnTo>
                <a:lnTo>
                  <a:pt x="6196800" y="1555002"/>
                </a:lnTo>
                <a:lnTo>
                  <a:pt x="6198805" y="1548988"/>
                </a:lnTo>
                <a:lnTo>
                  <a:pt x="6196718" y="1536547"/>
                </a:lnTo>
                <a:lnTo>
                  <a:pt x="6190822" y="1525608"/>
                </a:lnTo>
                <a:lnTo>
                  <a:pt x="6181661" y="1517100"/>
                </a:lnTo>
                <a:lnTo>
                  <a:pt x="6169779" y="1511949"/>
                </a:lnTo>
                <a:lnTo>
                  <a:pt x="6165676" y="1511165"/>
                </a:lnTo>
                <a:close/>
              </a:path>
              <a:path w="6198805" h="1586513">
                <a:moveTo>
                  <a:pt x="74735" y="40178"/>
                </a:moveTo>
                <a:lnTo>
                  <a:pt x="71312" y="51332"/>
                </a:lnTo>
                <a:lnTo>
                  <a:pt x="70734" y="52262"/>
                </a:lnTo>
                <a:lnTo>
                  <a:pt x="6124013" y="1546339"/>
                </a:lnTo>
                <a:lnTo>
                  <a:pt x="6127468" y="1535181"/>
                </a:lnTo>
                <a:lnTo>
                  <a:pt x="6128039" y="1534262"/>
                </a:lnTo>
                <a:lnTo>
                  <a:pt x="74735" y="40178"/>
                </a:lnTo>
                <a:close/>
              </a:path>
              <a:path w="6198805" h="1586513">
                <a:moveTo>
                  <a:pt x="32765" y="0"/>
                </a:moveTo>
                <a:lnTo>
                  <a:pt x="21961" y="3752"/>
                </a:lnTo>
                <a:lnTo>
                  <a:pt x="12489" y="11280"/>
                </a:lnTo>
                <a:lnTo>
                  <a:pt x="4963" y="22566"/>
                </a:lnTo>
                <a:lnTo>
                  <a:pt x="0" y="37593"/>
                </a:lnTo>
                <a:lnTo>
                  <a:pt x="2058" y="50013"/>
                </a:lnTo>
                <a:lnTo>
                  <a:pt x="7935" y="60930"/>
                </a:lnTo>
                <a:lnTo>
                  <a:pt x="17081" y="69421"/>
                </a:lnTo>
                <a:lnTo>
                  <a:pt x="28948" y="74563"/>
                </a:lnTo>
                <a:lnTo>
                  <a:pt x="33056" y="75348"/>
                </a:lnTo>
                <a:lnTo>
                  <a:pt x="44309" y="75021"/>
                </a:lnTo>
                <a:lnTo>
                  <a:pt x="54824" y="70950"/>
                </a:lnTo>
                <a:lnTo>
                  <a:pt x="64019" y="63074"/>
                </a:lnTo>
                <a:lnTo>
                  <a:pt x="70734" y="52262"/>
                </a:lnTo>
                <a:lnTo>
                  <a:pt x="36568" y="43829"/>
                </a:lnTo>
                <a:lnTo>
                  <a:pt x="39616" y="31510"/>
                </a:lnTo>
                <a:lnTo>
                  <a:pt x="75186" y="31510"/>
                </a:lnTo>
                <a:lnTo>
                  <a:pt x="73464" y="23851"/>
                </a:lnTo>
                <a:lnTo>
                  <a:pt x="67048" y="13463"/>
                </a:lnTo>
                <a:lnTo>
                  <a:pt x="57209" y="5268"/>
                </a:lnTo>
                <a:lnTo>
                  <a:pt x="44285" y="38"/>
                </a:lnTo>
                <a:lnTo>
                  <a:pt x="32765" y="0"/>
                </a:lnTo>
                <a:close/>
              </a:path>
              <a:path w="6198805" h="1586513">
                <a:moveTo>
                  <a:pt x="39616" y="31510"/>
                </a:moveTo>
                <a:lnTo>
                  <a:pt x="36568" y="43829"/>
                </a:lnTo>
                <a:lnTo>
                  <a:pt x="70734" y="52262"/>
                </a:lnTo>
                <a:lnTo>
                  <a:pt x="71312" y="51332"/>
                </a:lnTo>
                <a:lnTo>
                  <a:pt x="74735" y="40178"/>
                </a:lnTo>
                <a:lnTo>
                  <a:pt x="39616" y="31510"/>
                </a:lnTo>
                <a:close/>
              </a:path>
              <a:path w="6198805" h="1586513">
                <a:moveTo>
                  <a:pt x="75186" y="31510"/>
                </a:moveTo>
                <a:lnTo>
                  <a:pt x="39616" y="31510"/>
                </a:lnTo>
                <a:lnTo>
                  <a:pt x="74735" y="40178"/>
                </a:lnTo>
                <a:lnTo>
                  <a:pt x="76120" y="35663"/>
                </a:lnTo>
                <a:lnTo>
                  <a:pt x="75186" y="3151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827794" y="3081886"/>
            <a:ext cx="4481366" cy="1586774"/>
          </a:xfrm>
          <a:custGeom>
            <a:avLst/>
            <a:gdLst/>
            <a:ahLst/>
            <a:cxnLst/>
            <a:rect l="l" t="t" r="r" b="b"/>
            <a:pathLst>
              <a:path w="4481366" h="1586774">
                <a:moveTo>
                  <a:pt x="36976" y="1510918"/>
                </a:moveTo>
                <a:lnTo>
                  <a:pt x="1276" y="1539004"/>
                </a:lnTo>
                <a:lnTo>
                  <a:pt x="0" y="1551199"/>
                </a:lnTo>
                <a:lnTo>
                  <a:pt x="6084" y="1565814"/>
                </a:lnTo>
                <a:lnTo>
                  <a:pt x="14207" y="1576559"/>
                </a:lnTo>
                <a:lnTo>
                  <a:pt x="23836" y="1583517"/>
                </a:lnTo>
                <a:lnTo>
                  <a:pt x="34435" y="1586774"/>
                </a:lnTo>
                <a:lnTo>
                  <a:pt x="45473" y="1586414"/>
                </a:lnTo>
                <a:lnTo>
                  <a:pt x="58328" y="1580230"/>
                </a:lnTo>
                <a:lnTo>
                  <a:pt x="67800" y="1571648"/>
                </a:lnTo>
                <a:lnTo>
                  <a:pt x="73753" y="1561345"/>
                </a:lnTo>
                <a:lnTo>
                  <a:pt x="75036" y="1555010"/>
                </a:lnTo>
                <a:lnTo>
                  <a:pt x="40115" y="1555010"/>
                </a:lnTo>
                <a:lnTo>
                  <a:pt x="35924" y="1542945"/>
                </a:lnTo>
                <a:lnTo>
                  <a:pt x="70774" y="1530990"/>
                </a:lnTo>
                <a:lnTo>
                  <a:pt x="68486" y="1526584"/>
                </a:lnTo>
                <a:lnTo>
                  <a:pt x="59654" y="1517903"/>
                </a:lnTo>
                <a:lnTo>
                  <a:pt x="48880" y="1512569"/>
                </a:lnTo>
                <a:lnTo>
                  <a:pt x="36976" y="1510918"/>
                </a:lnTo>
                <a:close/>
              </a:path>
              <a:path w="4481366" h="1586774">
                <a:moveTo>
                  <a:pt x="70774" y="1530990"/>
                </a:moveTo>
                <a:lnTo>
                  <a:pt x="35924" y="1542945"/>
                </a:lnTo>
                <a:lnTo>
                  <a:pt x="40115" y="1555010"/>
                </a:lnTo>
                <a:lnTo>
                  <a:pt x="75159" y="1542987"/>
                </a:lnTo>
                <a:lnTo>
                  <a:pt x="74560" y="1538277"/>
                </a:lnTo>
                <a:lnTo>
                  <a:pt x="70774" y="1530990"/>
                </a:lnTo>
                <a:close/>
              </a:path>
              <a:path w="4481366" h="1586774">
                <a:moveTo>
                  <a:pt x="75159" y="1542987"/>
                </a:moveTo>
                <a:lnTo>
                  <a:pt x="40115" y="1555010"/>
                </a:lnTo>
                <a:lnTo>
                  <a:pt x="75036" y="1555010"/>
                </a:lnTo>
                <a:lnTo>
                  <a:pt x="76051" y="1549996"/>
                </a:lnTo>
                <a:lnTo>
                  <a:pt x="75159" y="1542987"/>
                </a:lnTo>
                <a:close/>
              </a:path>
              <a:path w="4481366" h="1586774">
                <a:moveTo>
                  <a:pt x="4406138" y="43833"/>
                </a:moveTo>
                <a:lnTo>
                  <a:pt x="70774" y="1530990"/>
                </a:lnTo>
                <a:lnTo>
                  <a:pt x="74560" y="1538277"/>
                </a:lnTo>
                <a:lnTo>
                  <a:pt x="75159" y="1542987"/>
                </a:lnTo>
                <a:lnTo>
                  <a:pt x="4410492" y="55673"/>
                </a:lnTo>
                <a:lnTo>
                  <a:pt x="4406724" y="48490"/>
                </a:lnTo>
                <a:lnTo>
                  <a:pt x="4406138" y="43833"/>
                </a:lnTo>
                <a:close/>
              </a:path>
              <a:path w="4481366" h="1586774">
                <a:moveTo>
                  <a:pt x="4479805" y="31772"/>
                </a:moveTo>
                <a:lnTo>
                  <a:pt x="4441300" y="31772"/>
                </a:lnTo>
                <a:lnTo>
                  <a:pt x="4445364" y="43710"/>
                </a:lnTo>
                <a:lnTo>
                  <a:pt x="4410492" y="55673"/>
                </a:lnTo>
                <a:lnTo>
                  <a:pt x="4412860" y="60188"/>
                </a:lnTo>
                <a:lnTo>
                  <a:pt x="4421720" y="68873"/>
                </a:lnTo>
                <a:lnTo>
                  <a:pt x="4432492" y="74210"/>
                </a:lnTo>
                <a:lnTo>
                  <a:pt x="4444360" y="75863"/>
                </a:lnTo>
                <a:lnTo>
                  <a:pt x="4455651" y="73809"/>
                </a:lnTo>
                <a:lnTo>
                  <a:pt x="4466805" y="67762"/>
                </a:lnTo>
                <a:lnTo>
                  <a:pt x="4475092" y="58775"/>
                </a:lnTo>
                <a:lnTo>
                  <a:pt x="4480088" y="47732"/>
                </a:lnTo>
                <a:lnTo>
                  <a:pt x="4481366" y="35519"/>
                </a:lnTo>
                <a:lnTo>
                  <a:pt x="4479805" y="31772"/>
                </a:lnTo>
                <a:close/>
              </a:path>
              <a:path w="4481366" h="1586774">
                <a:moveTo>
                  <a:pt x="4441300" y="31772"/>
                </a:moveTo>
                <a:lnTo>
                  <a:pt x="4406138" y="43833"/>
                </a:lnTo>
                <a:lnTo>
                  <a:pt x="4406724" y="48490"/>
                </a:lnTo>
                <a:lnTo>
                  <a:pt x="4410492" y="55673"/>
                </a:lnTo>
                <a:lnTo>
                  <a:pt x="4445364" y="43710"/>
                </a:lnTo>
                <a:lnTo>
                  <a:pt x="4441300" y="31772"/>
                </a:lnTo>
                <a:close/>
              </a:path>
              <a:path w="4481366" h="1586774">
                <a:moveTo>
                  <a:pt x="4446874" y="0"/>
                </a:moveTo>
                <a:lnTo>
                  <a:pt x="4407579" y="25429"/>
                </a:lnTo>
                <a:lnTo>
                  <a:pt x="4405252" y="36774"/>
                </a:lnTo>
                <a:lnTo>
                  <a:pt x="4406138" y="43833"/>
                </a:lnTo>
                <a:lnTo>
                  <a:pt x="4441300" y="31772"/>
                </a:lnTo>
                <a:lnTo>
                  <a:pt x="4479805" y="31772"/>
                </a:lnTo>
                <a:lnTo>
                  <a:pt x="4475285" y="20918"/>
                </a:lnTo>
                <a:lnTo>
                  <a:pt x="4467142" y="10186"/>
                </a:lnTo>
                <a:lnTo>
                  <a:pt x="4457487" y="3241"/>
                </a:lnTo>
                <a:lnTo>
                  <a:pt x="444687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827854" y="3104961"/>
            <a:ext cx="1368234" cy="1562921"/>
          </a:xfrm>
          <a:custGeom>
            <a:avLst/>
            <a:gdLst/>
            <a:ahLst/>
            <a:cxnLst/>
            <a:rect l="l" t="t" r="r" b="b"/>
            <a:pathLst>
              <a:path w="1368234" h="1562921">
                <a:moveTo>
                  <a:pt x="31981" y="1488718"/>
                </a:moveTo>
                <a:lnTo>
                  <a:pt x="0" y="1523275"/>
                </a:lnTo>
                <a:lnTo>
                  <a:pt x="1032" y="1535151"/>
                </a:lnTo>
                <a:lnTo>
                  <a:pt x="5739" y="1546228"/>
                </a:lnTo>
                <a:lnTo>
                  <a:pt x="17863" y="1555746"/>
                </a:lnTo>
                <a:lnTo>
                  <a:pt x="29805" y="1561209"/>
                </a:lnTo>
                <a:lnTo>
                  <a:pt x="41205" y="1562921"/>
                </a:lnTo>
                <a:lnTo>
                  <a:pt x="51698" y="1561187"/>
                </a:lnTo>
                <a:lnTo>
                  <a:pt x="60925" y="1556311"/>
                </a:lnTo>
                <a:lnTo>
                  <a:pt x="69550" y="1544506"/>
                </a:lnTo>
                <a:lnTo>
                  <a:pt x="74201" y="1532633"/>
                </a:lnTo>
                <a:lnTo>
                  <a:pt x="74404" y="1530157"/>
                </a:lnTo>
                <a:lnTo>
                  <a:pt x="42722" y="1530157"/>
                </a:lnTo>
                <a:lnTo>
                  <a:pt x="33197" y="1521775"/>
                </a:lnTo>
                <a:lnTo>
                  <a:pt x="57012" y="1494335"/>
                </a:lnTo>
                <a:lnTo>
                  <a:pt x="55400" y="1493218"/>
                </a:lnTo>
                <a:lnTo>
                  <a:pt x="43559" y="1489122"/>
                </a:lnTo>
                <a:lnTo>
                  <a:pt x="31981" y="1488718"/>
                </a:lnTo>
                <a:close/>
              </a:path>
              <a:path w="1368234" h="1562921">
                <a:moveTo>
                  <a:pt x="57012" y="1494335"/>
                </a:moveTo>
                <a:lnTo>
                  <a:pt x="33197" y="1521775"/>
                </a:lnTo>
                <a:lnTo>
                  <a:pt x="42722" y="1530157"/>
                </a:lnTo>
                <a:lnTo>
                  <a:pt x="67313" y="1501823"/>
                </a:lnTo>
                <a:lnTo>
                  <a:pt x="66940" y="1501213"/>
                </a:lnTo>
                <a:lnTo>
                  <a:pt x="57012" y="1494335"/>
                </a:lnTo>
                <a:close/>
              </a:path>
              <a:path w="1368234" h="1562921">
                <a:moveTo>
                  <a:pt x="67313" y="1501823"/>
                </a:moveTo>
                <a:lnTo>
                  <a:pt x="42722" y="1530157"/>
                </a:lnTo>
                <a:lnTo>
                  <a:pt x="74404" y="1530157"/>
                </a:lnTo>
                <a:lnTo>
                  <a:pt x="75141" y="1521152"/>
                </a:lnTo>
                <a:lnTo>
                  <a:pt x="72633" y="1510525"/>
                </a:lnTo>
                <a:lnTo>
                  <a:pt x="67313" y="1501823"/>
                </a:lnTo>
                <a:close/>
              </a:path>
              <a:path w="1368234" h="1562921">
                <a:moveTo>
                  <a:pt x="1300883" y="61102"/>
                </a:moveTo>
                <a:lnTo>
                  <a:pt x="57012" y="1494335"/>
                </a:lnTo>
                <a:lnTo>
                  <a:pt x="66940" y="1501213"/>
                </a:lnTo>
                <a:lnTo>
                  <a:pt x="67313" y="1501823"/>
                </a:lnTo>
                <a:lnTo>
                  <a:pt x="1311189" y="68603"/>
                </a:lnTo>
                <a:lnTo>
                  <a:pt x="1301226" y="61665"/>
                </a:lnTo>
                <a:lnTo>
                  <a:pt x="1300883" y="61102"/>
                </a:lnTo>
                <a:close/>
              </a:path>
              <a:path w="1368234" h="1562921">
                <a:moveTo>
                  <a:pt x="1367648" y="32827"/>
                </a:moveTo>
                <a:lnTo>
                  <a:pt x="1325422" y="32827"/>
                </a:lnTo>
                <a:lnTo>
                  <a:pt x="1335074" y="41082"/>
                </a:lnTo>
                <a:lnTo>
                  <a:pt x="1311189" y="68603"/>
                </a:lnTo>
                <a:lnTo>
                  <a:pt x="1312749" y="69689"/>
                </a:lnTo>
                <a:lnTo>
                  <a:pt x="1324589" y="73790"/>
                </a:lnTo>
                <a:lnTo>
                  <a:pt x="1336166" y="74188"/>
                </a:lnTo>
                <a:lnTo>
                  <a:pt x="1346904" y="71103"/>
                </a:lnTo>
                <a:lnTo>
                  <a:pt x="1356223" y="64755"/>
                </a:lnTo>
                <a:lnTo>
                  <a:pt x="1358950" y="61910"/>
                </a:lnTo>
                <a:lnTo>
                  <a:pt x="1365496" y="51338"/>
                </a:lnTo>
                <a:lnTo>
                  <a:pt x="1368234" y="39669"/>
                </a:lnTo>
                <a:lnTo>
                  <a:pt x="1367648" y="32827"/>
                </a:lnTo>
                <a:close/>
              </a:path>
              <a:path w="1368234" h="1562921">
                <a:moveTo>
                  <a:pt x="1325422" y="32827"/>
                </a:moveTo>
                <a:lnTo>
                  <a:pt x="1300883" y="61102"/>
                </a:lnTo>
                <a:lnTo>
                  <a:pt x="1301226" y="61665"/>
                </a:lnTo>
                <a:lnTo>
                  <a:pt x="1311189" y="68603"/>
                </a:lnTo>
                <a:lnTo>
                  <a:pt x="1335074" y="41082"/>
                </a:lnTo>
                <a:lnTo>
                  <a:pt x="1325422" y="32827"/>
                </a:lnTo>
                <a:close/>
              </a:path>
              <a:path w="1368234" h="1562921">
                <a:moveTo>
                  <a:pt x="1327076" y="0"/>
                </a:moveTo>
                <a:lnTo>
                  <a:pt x="1294031" y="30228"/>
                </a:lnTo>
                <a:lnTo>
                  <a:pt x="1293061" y="41719"/>
                </a:lnTo>
                <a:lnTo>
                  <a:pt x="1295544" y="52351"/>
                </a:lnTo>
                <a:lnTo>
                  <a:pt x="1300883" y="61102"/>
                </a:lnTo>
                <a:lnTo>
                  <a:pt x="1325422" y="32827"/>
                </a:lnTo>
                <a:lnTo>
                  <a:pt x="1367648" y="32827"/>
                </a:lnTo>
                <a:lnTo>
                  <a:pt x="1367221" y="27833"/>
                </a:lnTo>
                <a:lnTo>
                  <a:pt x="1362516" y="16760"/>
                </a:lnTo>
                <a:lnTo>
                  <a:pt x="1350381" y="7212"/>
                </a:lnTo>
                <a:lnTo>
                  <a:pt x="1338453" y="1731"/>
                </a:lnTo>
                <a:lnTo>
                  <a:pt x="13270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895463" y="3083679"/>
            <a:ext cx="986137" cy="1596872"/>
          </a:xfrm>
          <a:custGeom>
            <a:avLst/>
            <a:gdLst/>
            <a:ahLst/>
            <a:cxnLst/>
            <a:rect l="l" t="t" r="r" b="b"/>
            <a:pathLst>
              <a:path w="986137" h="1596872">
                <a:moveTo>
                  <a:pt x="37924" y="1523886"/>
                </a:moveTo>
                <a:lnTo>
                  <a:pt x="670" y="1552865"/>
                </a:lnTo>
                <a:lnTo>
                  <a:pt x="0" y="1564746"/>
                </a:lnTo>
                <a:lnTo>
                  <a:pt x="2990" y="1576155"/>
                </a:lnTo>
                <a:lnTo>
                  <a:pt x="9428" y="1586201"/>
                </a:lnTo>
                <a:lnTo>
                  <a:pt x="22917" y="1593472"/>
                </a:lnTo>
                <a:lnTo>
                  <a:pt x="35498" y="1596872"/>
                </a:lnTo>
                <a:lnTo>
                  <a:pt x="46905" y="1596765"/>
                </a:lnTo>
                <a:lnTo>
                  <a:pt x="56870" y="1593511"/>
                </a:lnTo>
                <a:lnTo>
                  <a:pt x="65128" y="1587473"/>
                </a:lnTo>
                <a:lnTo>
                  <a:pt x="71747" y="1574348"/>
                </a:lnTo>
                <a:lnTo>
                  <a:pt x="74018" y="1564139"/>
                </a:lnTo>
                <a:lnTo>
                  <a:pt x="43316" y="1564139"/>
                </a:lnTo>
                <a:lnTo>
                  <a:pt x="32394" y="1557662"/>
                </a:lnTo>
                <a:lnTo>
                  <a:pt x="50966" y="1526552"/>
                </a:lnTo>
                <a:lnTo>
                  <a:pt x="50254" y="1526211"/>
                </a:lnTo>
                <a:lnTo>
                  <a:pt x="37924" y="1523886"/>
                </a:lnTo>
                <a:close/>
              </a:path>
              <a:path w="986137" h="1596872">
                <a:moveTo>
                  <a:pt x="50966" y="1526552"/>
                </a:moveTo>
                <a:lnTo>
                  <a:pt x="32394" y="1557662"/>
                </a:lnTo>
                <a:lnTo>
                  <a:pt x="43316" y="1564139"/>
                </a:lnTo>
                <a:lnTo>
                  <a:pt x="62465" y="1532062"/>
                </a:lnTo>
                <a:lnTo>
                  <a:pt x="50966" y="1526552"/>
                </a:lnTo>
                <a:close/>
              </a:path>
              <a:path w="986137" h="1596872">
                <a:moveTo>
                  <a:pt x="62465" y="1532062"/>
                </a:moveTo>
                <a:lnTo>
                  <a:pt x="43316" y="1564139"/>
                </a:lnTo>
                <a:lnTo>
                  <a:pt x="74018" y="1564139"/>
                </a:lnTo>
                <a:lnTo>
                  <a:pt x="74513" y="1561914"/>
                </a:lnTo>
                <a:lnTo>
                  <a:pt x="73766" y="1550531"/>
                </a:lnTo>
                <a:lnTo>
                  <a:pt x="69848" y="1540560"/>
                </a:lnTo>
                <a:lnTo>
                  <a:pt x="63097" y="1532365"/>
                </a:lnTo>
                <a:lnTo>
                  <a:pt x="62465" y="1532062"/>
                </a:lnTo>
                <a:close/>
              </a:path>
              <a:path w="986137" h="1596872">
                <a:moveTo>
                  <a:pt x="923605" y="64810"/>
                </a:moveTo>
                <a:lnTo>
                  <a:pt x="50966" y="1526552"/>
                </a:lnTo>
                <a:lnTo>
                  <a:pt x="62465" y="1532062"/>
                </a:lnTo>
                <a:lnTo>
                  <a:pt x="935110" y="70310"/>
                </a:lnTo>
                <a:lnTo>
                  <a:pt x="923605" y="64810"/>
                </a:lnTo>
                <a:close/>
              </a:path>
              <a:path w="986137" h="1596872">
                <a:moveTo>
                  <a:pt x="986104" y="32773"/>
                </a:moveTo>
                <a:lnTo>
                  <a:pt x="942730" y="32773"/>
                </a:lnTo>
                <a:lnTo>
                  <a:pt x="953652" y="39250"/>
                </a:lnTo>
                <a:lnTo>
                  <a:pt x="935110" y="70310"/>
                </a:lnTo>
                <a:lnTo>
                  <a:pt x="935885" y="70680"/>
                </a:lnTo>
                <a:lnTo>
                  <a:pt x="948222" y="72989"/>
                </a:lnTo>
                <a:lnTo>
                  <a:pt x="959601" y="71782"/>
                </a:lnTo>
                <a:lnTo>
                  <a:pt x="969582" y="67378"/>
                </a:lnTo>
                <a:lnTo>
                  <a:pt x="977726" y="60100"/>
                </a:lnTo>
                <a:lnTo>
                  <a:pt x="980957" y="55506"/>
                </a:lnTo>
                <a:lnTo>
                  <a:pt x="985491" y="44046"/>
                </a:lnTo>
                <a:lnTo>
                  <a:pt x="986104" y="32773"/>
                </a:lnTo>
                <a:close/>
              </a:path>
              <a:path w="986137" h="1596872">
                <a:moveTo>
                  <a:pt x="942730" y="32773"/>
                </a:moveTo>
                <a:lnTo>
                  <a:pt x="923605" y="64810"/>
                </a:lnTo>
                <a:lnTo>
                  <a:pt x="935110" y="70310"/>
                </a:lnTo>
                <a:lnTo>
                  <a:pt x="953652" y="39250"/>
                </a:lnTo>
                <a:lnTo>
                  <a:pt x="942730" y="32773"/>
                </a:lnTo>
                <a:close/>
              </a:path>
              <a:path w="986137" h="1596872">
                <a:moveTo>
                  <a:pt x="950625" y="0"/>
                </a:moveTo>
                <a:lnTo>
                  <a:pt x="914388" y="22522"/>
                </a:lnTo>
                <a:lnTo>
                  <a:pt x="911616" y="34972"/>
                </a:lnTo>
                <a:lnTo>
                  <a:pt x="912349" y="46363"/>
                </a:lnTo>
                <a:lnTo>
                  <a:pt x="916262" y="56337"/>
                </a:lnTo>
                <a:lnTo>
                  <a:pt x="923030" y="64535"/>
                </a:lnTo>
                <a:lnTo>
                  <a:pt x="923605" y="64810"/>
                </a:lnTo>
                <a:lnTo>
                  <a:pt x="942730" y="32773"/>
                </a:lnTo>
                <a:lnTo>
                  <a:pt x="986104" y="32773"/>
                </a:lnTo>
                <a:lnTo>
                  <a:pt x="986137" y="32165"/>
                </a:lnTo>
                <a:lnTo>
                  <a:pt x="983128" y="20756"/>
                </a:lnTo>
                <a:lnTo>
                  <a:pt x="976698" y="10710"/>
                </a:lnTo>
                <a:lnTo>
                  <a:pt x="963210" y="3422"/>
                </a:lnTo>
                <a:lnTo>
                  <a:pt x="9506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895290" y="3082122"/>
            <a:ext cx="2263633" cy="1599925"/>
          </a:xfrm>
          <a:custGeom>
            <a:avLst/>
            <a:gdLst/>
            <a:ahLst/>
            <a:cxnLst/>
            <a:rect l="l" t="t" r="r" b="b"/>
            <a:pathLst>
              <a:path w="2263633" h="1599925">
                <a:moveTo>
                  <a:pt x="41430" y="1524842"/>
                </a:moveTo>
                <a:lnTo>
                  <a:pt x="1966" y="1550353"/>
                </a:lnTo>
                <a:lnTo>
                  <a:pt x="0" y="1562003"/>
                </a:lnTo>
                <a:lnTo>
                  <a:pt x="1707" y="1573814"/>
                </a:lnTo>
                <a:lnTo>
                  <a:pt x="11199" y="1586186"/>
                </a:lnTo>
                <a:lnTo>
                  <a:pt x="21478" y="1594509"/>
                </a:lnTo>
                <a:lnTo>
                  <a:pt x="32130" y="1599012"/>
                </a:lnTo>
                <a:lnTo>
                  <a:pt x="42740" y="1599925"/>
                </a:lnTo>
                <a:lnTo>
                  <a:pt x="52893" y="1597478"/>
                </a:lnTo>
                <a:lnTo>
                  <a:pt x="64166" y="1588155"/>
                </a:lnTo>
                <a:lnTo>
                  <a:pt x="71588" y="1577771"/>
                </a:lnTo>
                <a:lnTo>
                  <a:pt x="75041" y="1567601"/>
                </a:lnTo>
                <a:lnTo>
                  <a:pt x="41711" y="1567601"/>
                </a:lnTo>
                <a:lnTo>
                  <a:pt x="34472" y="1557187"/>
                </a:lnTo>
                <a:lnTo>
                  <a:pt x="64262" y="1536421"/>
                </a:lnTo>
                <a:lnTo>
                  <a:pt x="62968" y="1534931"/>
                </a:lnTo>
                <a:lnTo>
                  <a:pt x="52533" y="1528070"/>
                </a:lnTo>
                <a:lnTo>
                  <a:pt x="41430" y="1524842"/>
                </a:lnTo>
                <a:close/>
              </a:path>
              <a:path w="2263633" h="1599925">
                <a:moveTo>
                  <a:pt x="64262" y="1536421"/>
                </a:moveTo>
                <a:lnTo>
                  <a:pt x="34472" y="1557187"/>
                </a:lnTo>
                <a:lnTo>
                  <a:pt x="41711" y="1567601"/>
                </a:lnTo>
                <a:lnTo>
                  <a:pt x="72364" y="1546233"/>
                </a:lnTo>
                <a:lnTo>
                  <a:pt x="72125" y="1545477"/>
                </a:lnTo>
                <a:lnTo>
                  <a:pt x="64262" y="1536421"/>
                </a:lnTo>
                <a:close/>
              </a:path>
              <a:path w="2263633" h="1599925">
                <a:moveTo>
                  <a:pt x="72364" y="1546233"/>
                </a:moveTo>
                <a:lnTo>
                  <a:pt x="41711" y="1567601"/>
                </a:lnTo>
                <a:lnTo>
                  <a:pt x="75041" y="1567601"/>
                </a:lnTo>
                <a:lnTo>
                  <a:pt x="75296" y="1566848"/>
                </a:lnTo>
                <a:lnTo>
                  <a:pt x="75430" y="1555909"/>
                </a:lnTo>
                <a:lnTo>
                  <a:pt x="72364" y="1546233"/>
                </a:lnTo>
                <a:close/>
              </a:path>
              <a:path w="2263633" h="1599925">
                <a:moveTo>
                  <a:pt x="2191156" y="53744"/>
                </a:moveTo>
                <a:lnTo>
                  <a:pt x="64262" y="1536421"/>
                </a:lnTo>
                <a:lnTo>
                  <a:pt x="72125" y="1545477"/>
                </a:lnTo>
                <a:lnTo>
                  <a:pt x="72364" y="1546233"/>
                </a:lnTo>
                <a:lnTo>
                  <a:pt x="2199274" y="63546"/>
                </a:lnTo>
                <a:lnTo>
                  <a:pt x="2191401" y="54528"/>
                </a:lnTo>
                <a:lnTo>
                  <a:pt x="2191156" y="53744"/>
                </a:lnTo>
                <a:close/>
              </a:path>
              <a:path w="2263633" h="1599925">
                <a:moveTo>
                  <a:pt x="2262804" y="32298"/>
                </a:moveTo>
                <a:lnTo>
                  <a:pt x="2221920" y="32298"/>
                </a:lnTo>
                <a:lnTo>
                  <a:pt x="2229159" y="42712"/>
                </a:lnTo>
                <a:lnTo>
                  <a:pt x="2199274" y="63546"/>
                </a:lnTo>
                <a:lnTo>
                  <a:pt x="2200603" y="65069"/>
                </a:lnTo>
                <a:lnTo>
                  <a:pt x="2211064" y="71906"/>
                </a:lnTo>
                <a:lnTo>
                  <a:pt x="2222179" y="75106"/>
                </a:lnTo>
                <a:lnTo>
                  <a:pt x="2233344" y="74731"/>
                </a:lnTo>
                <a:lnTo>
                  <a:pt x="2263633" y="37954"/>
                </a:lnTo>
                <a:lnTo>
                  <a:pt x="2262804" y="32298"/>
                </a:lnTo>
                <a:close/>
              </a:path>
              <a:path w="2263633" h="1599925">
                <a:moveTo>
                  <a:pt x="2221920" y="32298"/>
                </a:moveTo>
                <a:lnTo>
                  <a:pt x="2191156" y="53744"/>
                </a:lnTo>
                <a:lnTo>
                  <a:pt x="2191401" y="54528"/>
                </a:lnTo>
                <a:lnTo>
                  <a:pt x="2199274" y="63546"/>
                </a:lnTo>
                <a:lnTo>
                  <a:pt x="2229159" y="42712"/>
                </a:lnTo>
                <a:lnTo>
                  <a:pt x="2221920" y="32298"/>
                </a:lnTo>
                <a:close/>
              </a:path>
              <a:path w="2263633" h="1599925">
                <a:moveTo>
                  <a:pt x="2220896" y="0"/>
                </a:moveTo>
                <a:lnTo>
                  <a:pt x="2188318" y="33153"/>
                </a:lnTo>
                <a:lnTo>
                  <a:pt x="2188151" y="44096"/>
                </a:lnTo>
                <a:lnTo>
                  <a:pt x="2191156" y="53744"/>
                </a:lnTo>
                <a:lnTo>
                  <a:pt x="2221920" y="32298"/>
                </a:lnTo>
                <a:lnTo>
                  <a:pt x="2262804" y="32298"/>
                </a:lnTo>
                <a:lnTo>
                  <a:pt x="2261900" y="26132"/>
                </a:lnTo>
                <a:lnTo>
                  <a:pt x="2252420" y="13786"/>
                </a:lnTo>
                <a:lnTo>
                  <a:pt x="2242149" y="5461"/>
                </a:lnTo>
                <a:lnTo>
                  <a:pt x="2231503" y="939"/>
                </a:lnTo>
                <a:lnTo>
                  <a:pt x="22208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895308" y="3082002"/>
            <a:ext cx="5236541" cy="1600245"/>
          </a:xfrm>
          <a:custGeom>
            <a:avLst/>
            <a:gdLst/>
            <a:ahLst/>
            <a:cxnLst/>
            <a:rect l="l" t="t" r="r" b="b"/>
            <a:pathLst>
              <a:path w="5236541" h="1600245">
                <a:moveTo>
                  <a:pt x="37149" y="1524495"/>
                </a:moveTo>
                <a:lnTo>
                  <a:pt x="1626" y="1551399"/>
                </a:lnTo>
                <a:lnTo>
                  <a:pt x="0" y="1563698"/>
                </a:lnTo>
                <a:lnTo>
                  <a:pt x="5544" y="1578495"/>
                </a:lnTo>
                <a:lnTo>
                  <a:pt x="13361" y="1589499"/>
                </a:lnTo>
                <a:lnTo>
                  <a:pt x="22886" y="1596740"/>
                </a:lnTo>
                <a:lnTo>
                  <a:pt x="33554" y="1600245"/>
                </a:lnTo>
                <a:lnTo>
                  <a:pt x="44800" y="1600042"/>
                </a:lnTo>
                <a:lnTo>
                  <a:pt x="57702" y="1594336"/>
                </a:lnTo>
                <a:lnTo>
                  <a:pt x="67371" y="1585960"/>
                </a:lnTo>
                <a:lnTo>
                  <a:pt x="73578" y="1575638"/>
                </a:lnTo>
                <a:lnTo>
                  <a:pt x="75108" y="1568610"/>
                </a:lnTo>
                <a:lnTo>
                  <a:pt x="39915" y="1568610"/>
                </a:lnTo>
                <a:lnTo>
                  <a:pt x="36232" y="1556418"/>
                </a:lnTo>
                <a:lnTo>
                  <a:pt x="71710" y="1545934"/>
                </a:lnTo>
                <a:lnTo>
                  <a:pt x="69027" y="1540431"/>
                </a:lnTo>
                <a:lnTo>
                  <a:pt x="60314" y="1531682"/>
                </a:lnTo>
                <a:lnTo>
                  <a:pt x="49388" y="1526214"/>
                </a:lnTo>
                <a:lnTo>
                  <a:pt x="37149" y="1524495"/>
                </a:lnTo>
                <a:close/>
              </a:path>
              <a:path w="5236541" h="1600245">
                <a:moveTo>
                  <a:pt x="71710" y="1545934"/>
                </a:moveTo>
                <a:lnTo>
                  <a:pt x="36232" y="1556418"/>
                </a:lnTo>
                <a:lnTo>
                  <a:pt x="39915" y="1568610"/>
                </a:lnTo>
                <a:lnTo>
                  <a:pt x="75393" y="1558126"/>
                </a:lnTo>
                <a:lnTo>
                  <a:pt x="74681" y="1552045"/>
                </a:lnTo>
                <a:lnTo>
                  <a:pt x="71710" y="1545934"/>
                </a:lnTo>
                <a:close/>
              </a:path>
              <a:path w="5236541" h="1600245">
                <a:moveTo>
                  <a:pt x="75393" y="1558126"/>
                </a:moveTo>
                <a:lnTo>
                  <a:pt x="39915" y="1568610"/>
                </a:lnTo>
                <a:lnTo>
                  <a:pt x="75108" y="1568610"/>
                </a:lnTo>
                <a:lnTo>
                  <a:pt x="76092" y="1564092"/>
                </a:lnTo>
                <a:lnTo>
                  <a:pt x="75393" y="1558126"/>
                </a:lnTo>
                <a:close/>
              </a:path>
              <a:path w="5236541" h="1600245">
                <a:moveTo>
                  <a:pt x="5161147" y="42012"/>
                </a:moveTo>
                <a:lnTo>
                  <a:pt x="71710" y="1545934"/>
                </a:lnTo>
                <a:lnTo>
                  <a:pt x="74681" y="1552045"/>
                </a:lnTo>
                <a:lnTo>
                  <a:pt x="75393" y="1558126"/>
                </a:lnTo>
                <a:lnTo>
                  <a:pt x="5164812" y="54209"/>
                </a:lnTo>
                <a:lnTo>
                  <a:pt x="5161887" y="48197"/>
                </a:lnTo>
                <a:lnTo>
                  <a:pt x="5161147" y="42012"/>
                </a:lnTo>
                <a:close/>
              </a:path>
              <a:path w="5236541" h="1600245">
                <a:moveTo>
                  <a:pt x="5234670" y="31529"/>
                </a:moveTo>
                <a:lnTo>
                  <a:pt x="5196623" y="31529"/>
                </a:lnTo>
                <a:lnTo>
                  <a:pt x="5200306" y="43721"/>
                </a:lnTo>
                <a:lnTo>
                  <a:pt x="5164812" y="54209"/>
                </a:lnTo>
                <a:lnTo>
                  <a:pt x="5167514" y="59761"/>
                </a:lnTo>
                <a:lnTo>
                  <a:pt x="5176233" y="68527"/>
                </a:lnTo>
                <a:lnTo>
                  <a:pt x="5187156" y="74019"/>
                </a:lnTo>
                <a:lnTo>
                  <a:pt x="5199396" y="75761"/>
                </a:lnTo>
                <a:lnTo>
                  <a:pt x="5209323" y="74201"/>
                </a:lnTo>
                <a:lnTo>
                  <a:pt x="5220806" y="68574"/>
                </a:lnTo>
                <a:lnTo>
                  <a:pt x="5229489" y="59818"/>
                </a:lnTo>
                <a:lnTo>
                  <a:pt x="5234895" y="48837"/>
                </a:lnTo>
                <a:lnTo>
                  <a:pt x="5236541" y="36532"/>
                </a:lnTo>
                <a:lnTo>
                  <a:pt x="5234670" y="31529"/>
                </a:lnTo>
                <a:close/>
              </a:path>
              <a:path w="5236541" h="1600245">
                <a:moveTo>
                  <a:pt x="5196623" y="31529"/>
                </a:moveTo>
                <a:lnTo>
                  <a:pt x="5161147" y="42012"/>
                </a:lnTo>
                <a:lnTo>
                  <a:pt x="5161887" y="48197"/>
                </a:lnTo>
                <a:lnTo>
                  <a:pt x="5164812" y="54209"/>
                </a:lnTo>
                <a:lnTo>
                  <a:pt x="5200306" y="43721"/>
                </a:lnTo>
                <a:lnTo>
                  <a:pt x="5196623" y="31529"/>
                </a:lnTo>
                <a:close/>
              </a:path>
              <a:path w="5236541" h="1600245">
                <a:moveTo>
                  <a:pt x="5202969" y="0"/>
                </a:moveTo>
                <a:lnTo>
                  <a:pt x="5162936" y="24566"/>
                </a:lnTo>
                <a:lnTo>
                  <a:pt x="5160442" y="36129"/>
                </a:lnTo>
                <a:lnTo>
                  <a:pt x="5161147" y="42012"/>
                </a:lnTo>
                <a:lnTo>
                  <a:pt x="5196623" y="31529"/>
                </a:lnTo>
                <a:lnTo>
                  <a:pt x="5234670" y="31529"/>
                </a:lnTo>
                <a:lnTo>
                  <a:pt x="5230993" y="21700"/>
                </a:lnTo>
                <a:lnTo>
                  <a:pt x="5223171" y="10695"/>
                </a:lnTo>
                <a:lnTo>
                  <a:pt x="5213642" y="3476"/>
                </a:lnTo>
                <a:lnTo>
                  <a:pt x="520296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755877" y="3081856"/>
            <a:ext cx="4061179" cy="1574392"/>
          </a:xfrm>
          <a:custGeom>
            <a:avLst/>
            <a:gdLst/>
            <a:ahLst/>
            <a:cxnLst/>
            <a:rect l="l" t="t" r="r" b="b"/>
            <a:pathLst>
              <a:path w="4061179" h="1574392">
                <a:moveTo>
                  <a:pt x="3986189" y="1529513"/>
                </a:moveTo>
                <a:lnTo>
                  <a:pt x="4002523" y="1567379"/>
                </a:lnTo>
                <a:lnTo>
                  <a:pt x="4026199" y="1574392"/>
                </a:lnTo>
                <a:lnTo>
                  <a:pt x="4036749" y="1571292"/>
                </a:lnTo>
                <a:lnTo>
                  <a:pt x="4046443" y="1564512"/>
                </a:lnTo>
                <a:lnTo>
                  <a:pt x="4054760" y="1553957"/>
                </a:lnTo>
                <a:lnTo>
                  <a:pt x="4059816" y="1542594"/>
                </a:lnTo>
                <a:lnTo>
                  <a:pt x="4020969" y="1542594"/>
                </a:lnTo>
                <a:lnTo>
                  <a:pt x="3986189" y="1529513"/>
                </a:lnTo>
                <a:close/>
              </a:path>
              <a:path w="4061179" h="1574392">
                <a:moveTo>
                  <a:pt x="3991055" y="1517734"/>
                </a:moveTo>
                <a:lnTo>
                  <a:pt x="3986702" y="1525704"/>
                </a:lnTo>
                <a:lnTo>
                  <a:pt x="3986189" y="1529513"/>
                </a:lnTo>
                <a:lnTo>
                  <a:pt x="4020969" y="1542594"/>
                </a:lnTo>
                <a:lnTo>
                  <a:pt x="4025414" y="1530656"/>
                </a:lnTo>
                <a:lnTo>
                  <a:pt x="3991055" y="1517734"/>
                </a:lnTo>
                <a:close/>
              </a:path>
              <a:path w="4061179" h="1574392">
                <a:moveTo>
                  <a:pt x="4024534" y="1498549"/>
                </a:moveTo>
                <a:lnTo>
                  <a:pt x="4012826" y="1500094"/>
                </a:lnTo>
                <a:lnTo>
                  <a:pt x="4002108" y="1505292"/>
                </a:lnTo>
                <a:lnTo>
                  <a:pt x="3993145" y="1513908"/>
                </a:lnTo>
                <a:lnTo>
                  <a:pt x="3991055" y="1517734"/>
                </a:lnTo>
                <a:lnTo>
                  <a:pt x="4025414" y="1530656"/>
                </a:lnTo>
                <a:lnTo>
                  <a:pt x="4020969" y="1542594"/>
                </a:lnTo>
                <a:lnTo>
                  <a:pt x="4059816" y="1542594"/>
                </a:lnTo>
                <a:lnTo>
                  <a:pt x="4061179" y="1539531"/>
                </a:lnTo>
                <a:lnTo>
                  <a:pt x="4036590" y="1500938"/>
                </a:lnTo>
                <a:lnTo>
                  <a:pt x="4024534" y="1498549"/>
                </a:lnTo>
                <a:close/>
              </a:path>
              <a:path w="4061179" h="1574392">
                <a:moveTo>
                  <a:pt x="75026" y="44870"/>
                </a:moveTo>
                <a:lnTo>
                  <a:pt x="74487" y="48850"/>
                </a:lnTo>
                <a:lnTo>
                  <a:pt x="70151" y="56694"/>
                </a:lnTo>
                <a:lnTo>
                  <a:pt x="3986189" y="1529513"/>
                </a:lnTo>
                <a:lnTo>
                  <a:pt x="3986702" y="1525704"/>
                </a:lnTo>
                <a:lnTo>
                  <a:pt x="3991055" y="1517734"/>
                </a:lnTo>
                <a:lnTo>
                  <a:pt x="75026" y="44870"/>
                </a:lnTo>
                <a:close/>
              </a:path>
              <a:path w="4061179" h="1574392">
                <a:moveTo>
                  <a:pt x="35069" y="0"/>
                </a:moveTo>
                <a:lnTo>
                  <a:pt x="24508" y="3087"/>
                </a:lnTo>
                <a:lnTo>
                  <a:pt x="14797" y="9845"/>
                </a:lnTo>
                <a:lnTo>
                  <a:pt x="6455" y="20366"/>
                </a:lnTo>
                <a:lnTo>
                  <a:pt x="0" y="34742"/>
                </a:lnTo>
                <a:lnTo>
                  <a:pt x="974" y="46906"/>
                </a:lnTo>
                <a:lnTo>
                  <a:pt x="36555" y="75848"/>
                </a:lnTo>
                <a:lnTo>
                  <a:pt x="48277" y="74320"/>
                </a:lnTo>
                <a:lnTo>
                  <a:pt x="59015" y="69148"/>
                </a:lnTo>
                <a:lnTo>
                  <a:pt x="68006" y="60577"/>
                </a:lnTo>
                <a:lnTo>
                  <a:pt x="70151" y="56694"/>
                </a:lnTo>
                <a:lnTo>
                  <a:pt x="35709" y="43740"/>
                </a:lnTo>
                <a:lnTo>
                  <a:pt x="40281" y="31802"/>
                </a:lnTo>
                <a:lnTo>
                  <a:pt x="74980" y="31802"/>
                </a:lnTo>
                <a:lnTo>
                  <a:pt x="73886" y="26111"/>
                </a:lnTo>
                <a:lnTo>
                  <a:pt x="68096" y="15795"/>
                </a:lnTo>
                <a:lnTo>
                  <a:pt x="58760" y="7041"/>
                </a:lnTo>
                <a:lnTo>
                  <a:pt x="45961" y="492"/>
                </a:lnTo>
                <a:lnTo>
                  <a:pt x="35069" y="0"/>
                </a:lnTo>
                <a:close/>
              </a:path>
              <a:path w="4061179" h="1574392">
                <a:moveTo>
                  <a:pt x="40281" y="31802"/>
                </a:moveTo>
                <a:lnTo>
                  <a:pt x="35709" y="43740"/>
                </a:lnTo>
                <a:lnTo>
                  <a:pt x="70151" y="56694"/>
                </a:lnTo>
                <a:lnTo>
                  <a:pt x="74487" y="48850"/>
                </a:lnTo>
                <a:lnTo>
                  <a:pt x="75026" y="44870"/>
                </a:lnTo>
                <a:lnTo>
                  <a:pt x="40281" y="31802"/>
                </a:lnTo>
                <a:close/>
              </a:path>
              <a:path w="4061179" h="1574392">
                <a:moveTo>
                  <a:pt x="74980" y="31802"/>
                </a:moveTo>
                <a:lnTo>
                  <a:pt x="40281" y="31802"/>
                </a:lnTo>
                <a:lnTo>
                  <a:pt x="75026" y="44870"/>
                </a:lnTo>
                <a:lnTo>
                  <a:pt x="76045" y="37344"/>
                </a:lnTo>
                <a:lnTo>
                  <a:pt x="74980" y="31802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120042" y="3105834"/>
            <a:ext cx="697038" cy="1548675"/>
          </a:xfrm>
          <a:custGeom>
            <a:avLst/>
            <a:gdLst/>
            <a:ahLst/>
            <a:cxnLst/>
            <a:rect l="l" t="t" r="r" b="b"/>
            <a:pathLst>
              <a:path w="697038" h="1548675">
                <a:moveTo>
                  <a:pt x="638608" y="1480549"/>
                </a:moveTo>
                <a:lnTo>
                  <a:pt x="630931" y="1487013"/>
                </a:lnTo>
                <a:lnTo>
                  <a:pt x="625205" y="1496340"/>
                </a:lnTo>
                <a:lnTo>
                  <a:pt x="622504" y="1507575"/>
                </a:lnTo>
                <a:lnTo>
                  <a:pt x="623209" y="1520348"/>
                </a:lnTo>
                <a:lnTo>
                  <a:pt x="627704" y="1534287"/>
                </a:lnTo>
                <a:lnTo>
                  <a:pt x="634960" y="1541798"/>
                </a:lnTo>
                <a:lnTo>
                  <a:pt x="644387" y="1546726"/>
                </a:lnTo>
                <a:lnTo>
                  <a:pt x="655737" y="1548675"/>
                </a:lnTo>
                <a:lnTo>
                  <a:pt x="668763" y="1547253"/>
                </a:lnTo>
                <a:lnTo>
                  <a:pt x="683218" y="1542064"/>
                </a:lnTo>
                <a:lnTo>
                  <a:pt x="691227" y="1533000"/>
                </a:lnTo>
                <a:lnTo>
                  <a:pt x="695950" y="1522007"/>
                </a:lnTo>
                <a:lnTo>
                  <a:pt x="696578" y="1515060"/>
                </a:lnTo>
                <a:lnTo>
                  <a:pt x="653121" y="1515060"/>
                </a:lnTo>
                <a:lnTo>
                  <a:pt x="638608" y="1480549"/>
                </a:lnTo>
                <a:close/>
              </a:path>
              <a:path w="697038" h="1548675">
                <a:moveTo>
                  <a:pt x="650828" y="1476576"/>
                </a:moveTo>
                <a:lnTo>
                  <a:pt x="639300" y="1479967"/>
                </a:lnTo>
                <a:lnTo>
                  <a:pt x="638608" y="1480549"/>
                </a:lnTo>
                <a:lnTo>
                  <a:pt x="653121" y="1515060"/>
                </a:lnTo>
                <a:lnTo>
                  <a:pt x="664932" y="1510107"/>
                </a:lnTo>
                <a:lnTo>
                  <a:pt x="650828" y="1476576"/>
                </a:lnTo>
                <a:close/>
              </a:path>
              <a:path w="697038" h="1548675">
                <a:moveTo>
                  <a:pt x="665354" y="1475864"/>
                </a:moveTo>
                <a:lnTo>
                  <a:pt x="652787" y="1475999"/>
                </a:lnTo>
                <a:lnTo>
                  <a:pt x="650828" y="1476576"/>
                </a:lnTo>
                <a:lnTo>
                  <a:pt x="664932" y="1510107"/>
                </a:lnTo>
                <a:lnTo>
                  <a:pt x="653121" y="1515060"/>
                </a:lnTo>
                <a:lnTo>
                  <a:pt x="696578" y="1515060"/>
                </a:lnTo>
                <a:lnTo>
                  <a:pt x="697038" y="1509973"/>
                </a:lnTo>
                <a:lnTo>
                  <a:pt x="694142" y="1497788"/>
                </a:lnTo>
                <a:lnTo>
                  <a:pt x="692615" y="1494587"/>
                </a:lnTo>
                <a:lnTo>
                  <a:pt x="685760" y="1485545"/>
                </a:lnTo>
                <a:lnTo>
                  <a:pt x="676509" y="1479175"/>
                </a:lnTo>
                <a:lnTo>
                  <a:pt x="665354" y="1475864"/>
                </a:lnTo>
                <a:close/>
              </a:path>
              <a:path w="697038" h="1548675">
                <a:moveTo>
                  <a:pt x="58423" y="68128"/>
                </a:moveTo>
                <a:lnTo>
                  <a:pt x="57809" y="68647"/>
                </a:lnTo>
                <a:lnTo>
                  <a:pt x="46304" y="72055"/>
                </a:lnTo>
                <a:lnTo>
                  <a:pt x="638608" y="1480549"/>
                </a:lnTo>
                <a:lnTo>
                  <a:pt x="639300" y="1479967"/>
                </a:lnTo>
                <a:lnTo>
                  <a:pt x="650828" y="1476576"/>
                </a:lnTo>
                <a:lnTo>
                  <a:pt x="58423" y="68128"/>
                </a:lnTo>
                <a:close/>
              </a:path>
              <a:path w="697038" h="1548675">
                <a:moveTo>
                  <a:pt x="41317" y="0"/>
                </a:moveTo>
                <a:lnTo>
                  <a:pt x="5857" y="15701"/>
                </a:lnTo>
                <a:lnTo>
                  <a:pt x="0" y="38706"/>
                </a:lnTo>
                <a:lnTo>
                  <a:pt x="2881" y="50877"/>
                </a:lnTo>
                <a:lnTo>
                  <a:pt x="4468" y="54172"/>
                </a:lnTo>
                <a:lnTo>
                  <a:pt x="11365" y="63217"/>
                </a:lnTo>
                <a:lnTo>
                  <a:pt x="20619" y="69559"/>
                </a:lnTo>
                <a:lnTo>
                  <a:pt x="31758" y="72826"/>
                </a:lnTo>
                <a:lnTo>
                  <a:pt x="44312" y="72646"/>
                </a:lnTo>
                <a:lnTo>
                  <a:pt x="46304" y="72055"/>
                </a:lnTo>
                <a:lnTo>
                  <a:pt x="32218" y="38558"/>
                </a:lnTo>
                <a:lnTo>
                  <a:pt x="43902" y="33605"/>
                </a:lnTo>
                <a:lnTo>
                  <a:pt x="74162" y="33605"/>
                </a:lnTo>
                <a:lnTo>
                  <a:pt x="73863" y="28304"/>
                </a:lnTo>
                <a:lnTo>
                  <a:pt x="69333" y="14398"/>
                </a:lnTo>
                <a:lnTo>
                  <a:pt x="62080" y="6879"/>
                </a:lnTo>
                <a:lnTo>
                  <a:pt x="52658" y="1947"/>
                </a:lnTo>
                <a:lnTo>
                  <a:pt x="41317" y="0"/>
                </a:lnTo>
                <a:close/>
              </a:path>
              <a:path w="697038" h="1548675">
                <a:moveTo>
                  <a:pt x="43902" y="33605"/>
                </a:moveTo>
                <a:lnTo>
                  <a:pt x="32218" y="38558"/>
                </a:lnTo>
                <a:lnTo>
                  <a:pt x="46304" y="72055"/>
                </a:lnTo>
                <a:lnTo>
                  <a:pt x="57809" y="68647"/>
                </a:lnTo>
                <a:lnTo>
                  <a:pt x="58423" y="68128"/>
                </a:lnTo>
                <a:lnTo>
                  <a:pt x="43902" y="33605"/>
                </a:lnTo>
                <a:close/>
              </a:path>
              <a:path w="697038" h="1548675">
                <a:moveTo>
                  <a:pt x="74162" y="33605"/>
                </a:moveTo>
                <a:lnTo>
                  <a:pt x="43902" y="33605"/>
                </a:lnTo>
                <a:lnTo>
                  <a:pt x="58423" y="68128"/>
                </a:lnTo>
                <a:lnTo>
                  <a:pt x="66162" y="61594"/>
                </a:lnTo>
                <a:lnTo>
                  <a:pt x="71884" y="52272"/>
                </a:lnTo>
                <a:lnTo>
                  <a:pt x="74583" y="41052"/>
                </a:lnTo>
                <a:lnTo>
                  <a:pt x="74162" y="33605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5719" y="4282439"/>
            <a:ext cx="2016252" cy="1789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073352" y="3129913"/>
            <a:ext cx="1339834" cy="1189276"/>
          </a:xfrm>
          <a:custGeom>
            <a:avLst/>
            <a:gdLst/>
            <a:ahLst/>
            <a:cxnLst/>
            <a:rect l="l" t="t" r="r" b="b"/>
            <a:pathLst>
              <a:path w="1339834" h="1189276">
                <a:moveTo>
                  <a:pt x="36404" y="1114464"/>
                </a:moveTo>
                <a:lnTo>
                  <a:pt x="560" y="1144486"/>
                </a:lnTo>
                <a:lnTo>
                  <a:pt x="0" y="1156389"/>
                </a:lnTo>
                <a:lnTo>
                  <a:pt x="3182" y="1167994"/>
                </a:lnTo>
                <a:lnTo>
                  <a:pt x="14036" y="1179102"/>
                </a:lnTo>
                <a:lnTo>
                  <a:pt x="25234" y="1186108"/>
                </a:lnTo>
                <a:lnTo>
                  <a:pt x="36378" y="1189276"/>
                </a:lnTo>
                <a:lnTo>
                  <a:pt x="47068" y="1188870"/>
                </a:lnTo>
                <a:lnTo>
                  <a:pt x="56908" y="1185154"/>
                </a:lnTo>
                <a:lnTo>
                  <a:pt x="66965" y="1174577"/>
                </a:lnTo>
                <a:lnTo>
                  <a:pt x="73071" y="1163344"/>
                </a:lnTo>
                <a:lnTo>
                  <a:pt x="74384" y="1156971"/>
                </a:lnTo>
                <a:lnTo>
                  <a:pt x="42075" y="1156971"/>
                </a:lnTo>
                <a:lnTo>
                  <a:pt x="33681" y="1147446"/>
                </a:lnTo>
                <a:lnTo>
                  <a:pt x="61007" y="1123341"/>
                </a:lnTo>
                <a:lnTo>
                  <a:pt x="59181" y="1121700"/>
                </a:lnTo>
                <a:lnTo>
                  <a:pt x="47925" y="1116225"/>
                </a:lnTo>
                <a:lnTo>
                  <a:pt x="36404" y="1114464"/>
                </a:lnTo>
                <a:close/>
              </a:path>
              <a:path w="1339834" h="1189276">
                <a:moveTo>
                  <a:pt x="61007" y="1123341"/>
                </a:moveTo>
                <a:lnTo>
                  <a:pt x="33681" y="1147446"/>
                </a:lnTo>
                <a:lnTo>
                  <a:pt x="42075" y="1156971"/>
                </a:lnTo>
                <a:lnTo>
                  <a:pt x="70109" y="1132242"/>
                </a:lnTo>
                <a:lnTo>
                  <a:pt x="69538" y="1131006"/>
                </a:lnTo>
                <a:lnTo>
                  <a:pt x="61007" y="1123341"/>
                </a:lnTo>
                <a:close/>
              </a:path>
              <a:path w="1339834" h="1189276">
                <a:moveTo>
                  <a:pt x="70109" y="1132242"/>
                </a:moveTo>
                <a:lnTo>
                  <a:pt x="42075" y="1156971"/>
                </a:lnTo>
                <a:lnTo>
                  <a:pt x="74384" y="1156971"/>
                </a:lnTo>
                <a:lnTo>
                  <a:pt x="75411" y="1151985"/>
                </a:lnTo>
                <a:lnTo>
                  <a:pt x="74171" y="1141029"/>
                </a:lnTo>
                <a:lnTo>
                  <a:pt x="70109" y="1132242"/>
                </a:lnTo>
                <a:close/>
              </a:path>
              <a:path w="1339834" h="1189276">
                <a:moveTo>
                  <a:pt x="1269726" y="57096"/>
                </a:moveTo>
                <a:lnTo>
                  <a:pt x="61007" y="1123341"/>
                </a:lnTo>
                <a:lnTo>
                  <a:pt x="69538" y="1131006"/>
                </a:lnTo>
                <a:lnTo>
                  <a:pt x="70109" y="1132242"/>
                </a:lnTo>
                <a:lnTo>
                  <a:pt x="1278810" y="66002"/>
                </a:lnTo>
                <a:lnTo>
                  <a:pt x="1270320" y="58387"/>
                </a:lnTo>
                <a:lnTo>
                  <a:pt x="1269726" y="57096"/>
                </a:lnTo>
                <a:close/>
              </a:path>
              <a:path w="1339834" h="1189276">
                <a:moveTo>
                  <a:pt x="1339700" y="32386"/>
                </a:moveTo>
                <a:lnTo>
                  <a:pt x="1297737" y="32386"/>
                </a:lnTo>
                <a:lnTo>
                  <a:pt x="1306119" y="41911"/>
                </a:lnTo>
                <a:lnTo>
                  <a:pt x="1278810" y="66002"/>
                </a:lnTo>
                <a:lnTo>
                  <a:pt x="1280668" y="67669"/>
                </a:lnTo>
                <a:lnTo>
                  <a:pt x="1291921" y="73127"/>
                </a:lnTo>
                <a:lnTo>
                  <a:pt x="1303441" y="74872"/>
                </a:lnTo>
                <a:lnTo>
                  <a:pt x="1314592" y="73016"/>
                </a:lnTo>
                <a:lnTo>
                  <a:pt x="1339834" y="32867"/>
                </a:lnTo>
                <a:lnTo>
                  <a:pt x="1339700" y="32386"/>
                </a:lnTo>
                <a:close/>
              </a:path>
              <a:path w="1339834" h="1189276">
                <a:moveTo>
                  <a:pt x="1297737" y="32386"/>
                </a:moveTo>
                <a:lnTo>
                  <a:pt x="1269726" y="57096"/>
                </a:lnTo>
                <a:lnTo>
                  <a:pt x="1270320" y="58387"/>
                </a:lnTo>
                <a:lnTo>
                  <a:pt x="1278810" y="66002"/>
                </a:lnTo>
                <a:lnTo>
                  <a:pt x="1306119" y="41911"/>
                </a:lnTo>
                <a:lnTo>
                  <a:pt x="1297737" y="32386"/>
                </a:lnTo>
                <a:close/>
              </a:path>
              <a:path w="1339834" h="1189276">
                <a:moveTo>
                  <a:pt x="1303392" y="0"/>
                </a:moveTo>
                <a:lnTo>
                  <a:pt x="1266762" y="26004"/>
                </a:lnTo>
                <a:lnTo>
                  <a:pt x="1264442" y="37363"/>
                </a:lnTo>
                <a:lnTo>
                  <a:pt x="1265690" y="48329"/>
                </a:lnTo>
                <a:lnTo>
                  <a:pt x="1269726" y="57096"/>
                </a:lnTo>
                <a:lnTo>
                  <a:pt x="1297737" y="32386"/>
                </a:lnTo>
                <a:lnTo>
                  <a:pt x="1339700" y="32386"/>
                </a:lnTo>
                <a:lnTo>
                  <a:pt x="1336613" y="21278"/>
                </a:lnTo>
                <a:lnTo>
                  <a:pt x="1325768" y="10140"/>
                </a:lnTo>
                <a:lnTo>
                  <a:pt x="1314558" y="3140"/>
                </a:lnTo>
                <a:lnTo>
                  <a:pt x="130339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0145267" y="4282439"/>
            <a:ext cx="1766316" cy="16017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0050258" y="2980285"/>
            <a:ext cx="1016279" cy="1355375"/>
          </a:xfrm>
          <a:custGeom>
            <a:avLst/>
            <a:gdLst/>
            <a:ahLst/>
            <a:cxnLst/>
            <a:rect l="l" t="t" r="r" b="b"/>
            <a:pathLst>
              <a:path w="1016279" h="1355375">
                <a:moveTo>
                  <a:pt x="950912" y="1292356"/>
                </a:moveTo>
                <a:lnTo>
                  <a:pt x="950571" y="1292559"/>
                </a:lnTo>
                <a:lnTo>
                  <a:pt x="944514" y="1301364"/>
                </a:lnTo>
                <a:lnTo>
                  <a:pt x="941473" y="1311687"/>
                </a:lnTo>
                <a:lnTo>
                  <a:pt x="941746" y="1323121"/>
                </a:lnTo>
                <a:lnTo>
                  <a:pt x="945630" y="1335262"/>
                </a:lnTo>
                <a:lnTo>
                  <a:pt x="953423" y="1347704"/>
                </a:lnTo>
                <a:lnTo>
                  <a:pt x="962226" y="1353019"/>
                </a:lnTo>
                <a:lnTo>
                  <a:pt x="972483" y="1355375"/>
                </a:lnTo>
                <a:lnTo>
                  <a:pt x="983888" y="1354440"/>
                </a:lnTo>
                <a:lnTo>
                  <a:pt x="996132" y="1349884"/>
                </a:lnTo>
                <a:lnTo>
                  <a:pt x="1008908" y="1341376"/>
                </a:lnTo>
                <a:lnTo>
                  <a:pt x="1014365" y="1330749"/>
                </a:lnTo>
                <a:lnTo>
                  <a:pt x="1015702" y="1322601"/>
                </a:lnTo>
                <a:lnTo>
                  <a:pt x="973086" y="1322601"/>
                </a:lnTo>
                <a:lnTo>
                  <a:pt x="950912" y="1292356"/>
                </a:lnTo>
                <a:close/>
              </a:path>
              <a:path w="1016279" h="1355375">
                <a:moveTo>
                  <a:pt x="961900" y="1285820"/>
                </a:moveTo>
                <a:lnTo>
                  <a:pt x="950912" y="1292356"/>
                </a:lnTo>
                <a:lnTo>
                  <a:pt x="973086" y="1322601"/>
                </a:lnTo>
                <a:lnTo>
                  <a:pt x="983373" y="1315108"/>
                </a:lnTo>
                <a:lnTo>
                  <a:pt x="961900" y="1285820"/>
                </a:lnTo>
                <a:close/>
              </a:path>
              <a:path w="1016279" h="1355375">
                <a:moveTo>
                  <a:pt x="974881" y="1281884"/>
                </a:moveTo>
                <a:lnTo>
                  <a:pt x="962801" y="1285284"/>
                </a:lnTo>
                <a:lnTo>
                  <a:pt x="961900" y="1285820"/>
                </a:lnTo>
                <a:lnTo>
                  <a:pt x="983373" y="1315108"/>
                </a:lnTo>
                <a:lnTo>
                  <a:pt x="973086" y="1322601"/>
                </a:lnTo>
                <a:lnTo>
                  <a:pt x="1015702" y="1322601"/>
                </a:lnTo>
                <a:lnTo>
                  <a:pt x="1016279" y="1319082"/>
                </a:lnTo>
                <a:lnTo>
                  <a:pt x="996693" y="1285635"/>
                </a:lnTo>
                <a:lnTo>
                  <a:pt x="986337" y="1282091"/>
                </a:lnTo>
                <a:lnTo>
                  <a:pt x="974881" y="1281884"/>
                </a:lnTo>
                <a:close/>
              </a:path>
              <a:path w="1016279" h="1355375">
                <a:moveTo>
                  <a:pt x="65381" y="63051"/>
                </a:moveTo>
                <a:lnTo>
                  <a:pt x="54385" y="69578"/>
                </a:lnTo>
                <a:lnTo>
                  <a:pt x="950912" y="1292356"/>
                </a:lnTo>
                <a:lnTo>
                  <a:pt x="961900" y="1285820"/>
                </a:lnTo>
                <a:lnTo>
                  <a:pt x="65381" y="63051"/>
                </a:lnTo>
                <a:close/>
              </a:path>
              <a:path w="1016279" h="1355375">
                <a:moveTo>
                  <a:pt x="43827" y="0"/>
                </a:moveTo>
                <a:lnTo>
                  <a:pt x="7371" y="14014"/>
                </a:lnTo>
                <a:lnTo>
                  <a:pt x="0" y="36307"/>
                </a:lnTo>
                <a:lnTo>
                  <a:pt x="1772" y="48093"/>
                </a:lnTo>
                <a:lnTo>
                  <a:pt x="41349" y="73526"/>
                </a:lnTo>
                <a:lnTo>
                  <a:pt x="53425" y="70148"/>
                </a:lnTo>
                <a:lnTo>
                  <a:pt x="54385" y="69578"/>
                </a:lnTo>
                <a:lnTo>
                  <a:pt x="32905" y="40282"/>
                </a:lnTo>
                <a:lnTo>
                  <a:pt x="43192" y="32789"/>
                </a:lnTo>
                <a:lnTo>
                  <a:pt x="74505" y="32789"/>
                </a:lnTo>
                <a:lnTo>
                  <a:pt x="74494" y="32295"/>
                </a:lnTo>
                <a:lnTo>
                  <a:pt x="70633" y="20121"/>
                </a:lnTo>
                <a:lnTo>
                  <a:pt x="62894" y="7637"/>
                </a:lnTo>
                <a:lnTo>
                  <a:pt x="54089" y="2344"/>
                </a:lnTo>
                <a:lnTo>
                  <a:pt x="43827" y="0"/>
                </a:lnTo>
                <a:close/>
              </a:path>
              <a:path w="1016279" h="1355375">
                <a:moveTo>
                  <a:pt x="43192" y="32789"/>
                </a:moveTo>
                <a:lnTo>
                  <a:pt x="32905" y="40282"/>
                </a:lnTo>
                <a:lnTo>
                  <a:pt x="54385" y="69578"/>
                </a:lnTo>
                <a:lnTo>
                  <a:pt x="65324" y="63085"/>
                </a:lnTo>
                <a:lnTo>
                  <a:pt x="65267" y="62897"/>
                </a:lnTo>
                <a:lnTo>
                  <a:pt x="43192" y="32789"/>
                </a:lnTo>
                <a:close/>
              </a:path>
              <a:path w="1016279" h="1355375">
                <a:moveTo>
                  <a:pt x="74505" y="32789"/>
                </a:moveTo>
                <a:lnTo>
                  <a:pt x="43192" y="32789"/>
                </a:lnTo>
                <a:lnTo>
                  <a:pt x="65381" y="63051"/>
                </a:lnTo>
                <a:lnTo>
                  <a:pt x="65641" y="62897"/>
                </a:lnTo>
                <a:lnTo>
                  <a:pt x="71713" y="54089"/>
                </a:lnTo>
                <a:lnTo>
                  <a:pt x="74758" y="43753"/>
                </a:lnTo>
                <a:lnTo>
                  <a:pt x="74505" y="3278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11302" y="520088"/>
            <a:ext cx="3657444" cy="397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dirty="0" smtClean="0" sz="2800" spc="9">
                <a:latin typeface=""/>
                <a:cs typeface=""/>
              </a:rPr>
              <a:t>寻求</a:t>
            </a:r>
            <a:r>
              <a:rPr dirty="0" smtClean="0" baseline="-1035" sz="4200" spc="-4" b="1">
                <a:latin typeface="Arial"/>
                <a:cs typeface="Arial"/>
              </a:rPr>
              <a:t>H</a:t>
            </a:r>
            <a:r>
              <a:rPr dirty="0" smtClean="0" baseline="-1035" sz="4200" spc="0" b="1">
                <a:latin typeface="Arial"/>
                <a:cs typeface="Arial"/>
              </a:rPr>
              <a:t>R</a:t>
            </a:r>
            <a:r>
              <a:rPr dirty="0" smtClean="0" sz="2800" spc="9">
                <a:latin typeface=""/>
                <a:cs typeface=""/>
              </a:rPr>
              <a:t>管理的</a:t>
            </a:r>
            <a:r>
              <a:rPr dirty="0" smtClean="0" baseline="-1035" sz="4200" spc="4" b="1">
                <a:latin typeface="Arial"/>
                <a:cs typeface="Arial"/>
              </a:rPr>
              <a:t>6</a:t>
            </a:r>
            <a:r>
              <a:rPr dirty="0" smtClean="0" sz="2800" spc="9">
                <a:latin typeface=""/>
                <a:cs typeface=""/>
              </a:rPr>
              <a:t>个正确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04021" y="1344927"/>
            <a:ext cx="3319685" cy="368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sz="1250" spc="0">
                <a:latin typeface=""/>
                <a:cs typeface=""/>
              </a:rPr>
              <a:t>来源</a:t>
            </a:r>
            <a:r>
              <a:rPr dirty="0" smtClean="0" sz="1200" spc="0" i="1">
                <a:latin typeface="Calibri"/>
                <a:cs typeface="Calibri"/>
              </a:rPr>
              <a:t>:</a:t>
            </a:r>
            <a:r>
              <a:rPr dirty="0" smtClean="0" sz="1200" spc="152" i="1">
                <a:latin typeface="Calibri"/>
                <a:cs typeface="Calibri"/>
              </a:rPr>
              <a:t> </a:t>
            </a:r>
            <a:r>
              <a:rPr dirty="0" smtClean="0" sz="1200" spc="-6" i="1">
                <a:latin typeface="Calibri"/>
                <a:cs typeface="Calibri"/>
              </a:rPr>
              <a:t>5</a:t>
            </a:r>
            <a:r>
              <a:rPr dirty="0" smtClean="0" sz="1200" spc="-1" i="1">
                <a:latin typeface="Calibri"/>
                <a:cs typeface="Calibri"/>
              </a:rPr>
              <a:t>0</a:t>
            </a:r>
            <a:r>
              <a:rPr dirty="0" smtClean="0" sz="1200" spc="-1" i="1">
                <a:latin typeface="Calibri"/>
                <a:cs typeface="Calibri"/>
              </a:rPr>
              <a:t>0</a:t>
            </a:r>
            <a:r>
              <a:rPr dirty="0" smtClean="0" sz="1250" spc="-50">
                <a:latin typeface=""/>
                <a:cs typeface=""/>
              </a:rPr>
              <a:t>多家</a:t>
            </a:r>
            <a:r>
              <a:rPr dirty="0" smtClean="0" sz="1200" spc="-50" i="1">
                <a:latin typeface="Calibri"/>
                <a:cs typeface="Calibri"/>
              </a:rPr>
              <a:t>S</a:t>
            </a:r>
            <a:r>
              <a:rPr dirty="0" smtClean="0" sz="1200" spc="-9" i="1">
                <a:latin typeface="Calibri"/>
                <a:cs typeface="Calibri"/>
              </a:rPr>
              <a:t>u</a:t>
            </a:r>
            <a:r>
              <a:rPr dirty="0" smtClean="0" sz="1200" spc="-4" i="1">
                <a:latin typeface="Calibri"/>
                <a:cs typeface="Calibri"/>
              </a:rPr>
              <a:t>c</a:t>
            </a:r>
            <a:r>
              <a:rPr dirty="0" smtClean="0" sz="1200" spc="-4" i="1">
                <a:latin typeface="Calibri"/>
                <a:cs typeface="Calibri"/>
              </a:rPr>
              <a:t>c</a:t>
            </a:r>
            <a:r>
              <a:rPr dirty="0" smtClean="0" sz="1200" spc="-5" i="1">
                <a:latin typeface="Calibri"/>
                <a:cs typeface="Calibri"/>
              </a:rPr>
              <a:t>e</a:t>
            </a:r>
            <a:r>
              <a:rPr dirty="0" smtClean="0" sz="1200" spc="0" i="1">
                <a:latin typeface="Calibri"/>
                <a:cs typeface="Calibri"/>
              </a:rPr>
              <a:t>s</a:t>
            </a:r>
            <a:r>
              <a:rPr dirty="0" smtClean="0" sz="1200" spc="0" i="1">
                <a:latin typeface="Calibri"/>
                <a:cs typeface="Calibri"/>
              </a:rPr>
              <a:t>s</a:t>
            </a:r>
            <a:r>
              <a:rPr dirty="0" smtClean="0" sz="1200" spc="-9" i="1">
                <a:latin typeface="Calibri"/>
                <a:cs typeface="Calibri"/>
              </a:rPr>
              <a:t>F</a:t>
            </a:r>
            <a:r>
              <a:rPr dirty="0" smtClean="0" sz="1200" spc="-4" i="1">
                <a:latin typeface="Calibri"/>
                <a:cs typeface="Calibri"/>
              </a:rPr>
              <a:t>a</a:t>
            </a:r>
            <a:r>
              <a:rPr dirty="0" smtClean="0" sz="1200" spc="4" i="1">
                <a:latin typeface="Calibri"/>
                <a:cs typeface="Calibri"/>
              </a:rPr>
              <a:t>c</a:t>
            </a:r>
            <a:r>
              <a:rPr dirty="0" smtClean="0" sz="1200" spc="-8" i="1">
                <a:latin typeface="Calibri"/>
                <a:cs typeface="Calibri"/>
              </a:rPr>
              <a:t>t</a:t>
            </a:r>
            <a:r>
              <a:rPr dirty="0" smtClean="0" sz="1200" spc="-4" i="1">
                <a:latin typeface="Calibri"/>
                <a:cs typeface="Calibri"/>
              </a:rPr>
              <a:t>o</a:t>
            </a:r>
            <a:r>
              <a:rPr dirty="0" smtClean="0" sz="1200" spc="-4" i="1">
                <a:latin typeface="Calibri"/>
                <a:cs typeface="Calibri"/>
              </a:rPr>
              <a:t>r</a:t>
            </a:r>
            <a:r>
              <a:rPr dirty="0" smtClean="0" sz="1200" spc="0" i="1">
                <a:latin typeface="Calibri"/>
                <a:cs typeface="Calibri"/>
              </a:rPr>
              <a:t>s</a:t>
            </a:r>
            <a:r>
              <a:rPr dirty="0" smtClean="0" sz="1250" spc="-62">
                <a:latin typeface=""/>
                <a:cs typeface=""/>
              </a:rPr>
              <a:t>客户的</a:t>
            </a:r>
            <a:r>
              <a:rPr dirty="0" smtClean="0" sz="1200" spc="-62" i="1">
                <a:latin typeface="Calibri"/>
                <a:cs typeface="Calibri"/>
              </a:rPr>
              <a:t>C</a:t>
            </a:r>
            <a:r>
              <a:rPr dirty="0" smtClean="0" sz="1200" spc="-4" i="1">
                <a:latin typeface="Calibri"/>
                <a:cs typeface="Calibri"/>
              </a:rPr>
              <a:t>x</a:t>
            </a:r>
            <a:r>
              <a:rPr dirty="0" smtClean="0" sz="1200" spc="-4" i="1">
                <a:latin typeface="Calibri"/>
                <a:cs typeface="Calibri"/>
              </a:rPr>
              <a:t>O</a:t>
            </a:r>
            <a:r>
              <a:rPr dirty="0" smtClean="0" sz="1250" spc="-62">
                <a:latin typeface=""/>
                <a:cs typeface=""/>
              </a:rPr>
              <a:t>调查中前</a:t>
            </a:r>
            <a:r>
              <a:rPr dirty="0" smtClean="0" sz="1200" spc="-6" i="1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12700" marR="26422">
              <a:lnSpc>
                <a:spcPts val="1295"/>
              </a:lnSpc>
            </a:pPr>
            <a:r>
              <a:rPr dirty="0" smtClean="0" baseline="-3616" sz="1875" spc="0">
                <a:latin typeface=""/>
                <a:cs typeface=""/>
              </a:rPr>
              <a:t>位战略咨询公司</a:t>
            </a:r>
            <a:endParaRPr sz="125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57702" y="2621756"/>
            <a:ext cx="8229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劳动力规划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29850" y="2618708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分析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14646" y="2624804"/>
            <a:ext cx="36636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招聘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73133" y="2628089"/>
            <a:ext cx="34930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J</a:t>
            </a: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06982" y="2645886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目标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88514" y="2645886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绩效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40348" y="2640044"/>
            <a:ext cx="6705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薪酬管理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83983" y="2639155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学习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88351" y="2639155"/>
            <a:ext cx="3657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baseline="-3767" sz="1800" spc="0">
                <a:latin typeface=""/>
                <a:cs typeface=""/>
              </a:rPr>
              <a:t>更替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94984" y="3041054"/>
            <a:ext cx="1146124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0">
                <a:solidFill>
                  <a:srgbClr val="341801"/>
                </a:solidFill>
                <a:latin typeface=""/>
                <a:cs typeface=""/>
              </a:rPr>
              <a:t>员工中心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1523" y="4438753"/>
            <a:ext cx="135521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5"/>
              </a:lnSpc>
              <a:spcBef>
                <a:spcPts val="105"/>
              </a:spcBef>
            </a:pPr>
            <a:r>
              <a:rPr dirty="0" smtClean="0" baseline="-3867" sz="3000" spc="9">
                <a:solidFill>
                  <a:srgbClr val="FFFFFF"/>
                </a:solidFill>
                <a:latin typeface="MS PGothic"/>
                <a:cs typeface="MS PGothic"/>
              </a:rPr>
              <a:t>正确的</a:t>
            </a:r>
            <a:r>
              <a:rPr dirty="0" smtClean="0" baseline="-3867" sz="3000" spc="14">
                <a:solidFill>
                  <a:srgbClr val="FFFFFF"/>
                </a:solidFill>
                <a:latin typeface="MS PGothic"/>
                <a:cs typeface="MS PGothic"/>
              </a:rPr>
              <a:t>基</a:t>
            </a:r>
            <a:r>
              <a:rPr dirty="0" smtClean="0" baseline="-3390" sz="3000" spc="0">
                <a:solidFill>
                  <a:srgbClr val="FFFFFF"/>
                </a:solidFill>
                <a:latin typeface=""/>
                <a:cs typeface=""/>
              </a:rPr>
              <a:t>础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442193" y="4434728"/>
            <a:ext cx="12230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4296" sz="2700" spc="9">
                <a:solidFill>
                  <a:srgbClr val="FFFFFF"/>
                </a:solidFill>
                <a:latin typeface="MS PGothic"/>
                <a:cs typeface="MS PGothic"/>
              </a:rPr>
              <a:t>正确的洞察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95491" y="4759618"/>
            <a:ext cx="141795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682" sz="3150" spc="9">
                <a:solidFill>
                  <a:srgbClr val="FFFFFF"/>
                </a:solidFill>
                <a:latin typeface="MS PGothic"/>
                <a:cs typeface="MS PGothic"/>
              </a:rPr>
              <a:t>正确的</a:t>
            </a:r>
            <a:r>
              <a:rPr dirty="0" smtClean="0" baseline="-3682" sz="3150" spc="14">
                <a:solidFill>
                  <a:srgbClr val="FFFFFF"/>
                </a:solidFill>
                <a:latin typeface="MS PGothic"/>
                <a:cs typeface="MS PGothic"/>
              </a:rPr>
              <a:t>行</a:t>
            </a:r>
            <a:r>
              <a:rPr dirty="0" smtClean="0" baseline="-3228" sz="3150" spc="0">
                <a:solidFill>
                  <a:srgbClr val="FFFFFF"/>
                </a:solidFill>
                <a:latin typeface=""/>
                <a:cs typeface=""/>
              </a:rPr>
              <a:t>为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29041" y="4766706"/>
            <a:ext cx="12214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4296" sz="2700" spc="14">
                <a:solidFill>
                  <a:srgbClr val="FFFFFF"/>
                </a:solidFill>
                <a:latin typeface="MS PGothic"/>
                <a:cs typeface="MS PGothic"/>
              </a:rPr>
              <a:t>正确的</a:t>
            </a:r>
            <a:r>
              <a:rPr dirty="0" smtClean="0" baseline="-4296" sz="2700" spc="4">
                <a:solidFill>
                  <a:srgbClr val="FFFFFF"/>
                </a:solidFill>
                <a:latin typeface="MS PGothic"/>
                <a:cs typeface="MS PGothic"/>
              </a:rPr>
              <a:t>开</a:t>
            </a:r>
            <a:r>
              <a:rPr dirty="0" smtClean="0" baseline="-3767" sz="2700" spc="0">
                <a:solidFill>
                  <a:srgbClr val="FFFFFF"/>
                </a:solidFill>
                <a:latin typeface=""/>
                <a:cs typeface=""/>
              </a:rPr>
              <a:t>发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82236" y="4772064"/>
            <a:ext cx="141922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228" sz="3150" spc="9">
                <a:solidFill>
                  <a:srgbClr val="FFFFFF"/>
                </a:solidFill>
                <a:latin typeface=""/>
                <a:cs typeface=""/>
              </a:rPr>
              <a:t>正确的目标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50185" y="4785780"/>
            <a:ext cx="141922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0"/>
              </a:lnSpc>
              <a:spcBef>
                <a:spcPts val="110"/>
              </a:spcBef>
            </a:pPr>
            <a:r>
              <a:rPr dirty="0" smtClean="0" baseline="-3682" sz="3150" spc="9">
                <a:solidFill>
                  <a:srgbClr val="FFFFFF"/>
                </a:solidFill>
                <a:latin typeface="MS PGothic"/>
                <a:cs typeface="MS PGothic"/>
              </a:rPr>
              <a:t>正确的人才</a:t>
            </a:r>
            <a:endParaRPr sz="2100">
              <a:latin typeface="MS PGothic"/>
              <a:cs typeface="MS P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579354" y="5044235"/>
            <a:ext cx="932878" cy="6127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510" marR="95019" algn="ctr">
              <a:lnSpc>
                <a:spcPts val="2250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Insi</a:t>
            </a:r>
            <a:r>
              <a:rPr dirty="0" smtClean="0" sz="2100" spc="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endParaRPr sz="2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8183" y="5057791"/>
            <a:ext cx="1442729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8195" marR="367989" algn="ctr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90356" y="5325038"/>
            <a:ext cx="1484452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5002" marR="422300" algn="ctr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800" spc="-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800" spc="-39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elo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800" spc="-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21400" y="5409437"/>
            <a:ext cx="1374459" cy="292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50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100" spc="-7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ay</a:t>
            </a:r>
            <a:endParaRPr sz="2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15409" y="5422181"/>
            <a:ext cx="933367" cy="6125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533" marR="96310" algn="ctr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83357" y="5435896"/>
            <a:ext cx="932611" cy="612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009" marR="97078" algn="ctr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2100" spc="0" b="1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486779" y="2082177"/>
            <a:ext cx="1244269" cy="564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670802" y="2669933"/>
            <a:ext cx="1244269" cy="564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383531" y="2529535"/>
            <a:ext cx="2176907" cy="987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90083" y="3512184"/>
            <a:ext cx="76200" cy="1818004"/>
          </a:xfrm>
          <a:custGeom>
            <a:avLst/>
            <a:gdLst/>
            <a:ahLst/>
            <a:cxnLst/>
            <a:rect l="l" t="t" r="r" b="b"/>
            <a:pathLst>
              <a:path w="76200" h="1818004">
                <a:moveTo>
                  <a:pt x="28575" y="1741804"/>
                </a:moveTo>
                <a:lnTo>
                  <a:pt x="0" y="1741804"/>
                </a:lnTo>
                <a:lnTo>
                  <a:pt x="38100" y="1818004"/>
                </a:lnTo>
                <a:lnTo>
                  <a:pt x="69786" y="1754632"/>
                </a:lnTo>
                <a:lnTo>
                  <a:pt x="28575" y="1754632"/>
                </a:lnTo>
                <a:lnTo>
                  <a:pt x="28575" y="1741804"/>
                </a:lnTo>
                <a:close/>
              </a:path>
              <a:path w="76200" h="1818004">
                <a:moveTo>
                  <a:pt x="47625" y="63500"/>
                </a:moveTo>
                <a:lnTo>
                  <a:pt x="28575" y="63500"/>
                </a:lnTo>
                <a:lnTo>
                  <a:pt x="28575" y="1754632"/>
                </a:lnTo>
                <a:lnTo>
                  <a:pt x="47625" y="1754632"/>
                </a:lnTo>
                <a:lnTo>
                  <a:pt x="47625" y="63500"/>
                </a:lnTo>
                <a:close/>
              </a:path>
              <a:path w="76200" h="1818004">
                <a:moveTo>
                  <a:pt x="76200" y="1741804"/>
                </a:moveTo>
                <a:lnTo>
                  <a:pt x="47625" y="1741804"/>
                </a:lnTo>
                <a:lnTo>
                  <a:pt x="47625" y="1754632"/>
                </a:lnTo>
                <a:lnTo>
                  <a:pt x="69786" y="1754632"/>
                </a:lnTo>
                <a:lnTo>
                  <a:pt x="76200" y="1741804"/>
                </a:lnTo>
                <a:close/>
              </a:path>
              <a:path w="76200" h="181800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18004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590792" y="3226561"/>
            <a:ext cx="439419" cy="1381633"/>
          </a:xfrm>
          <a:custGeom>
            <a:avLst/>
            <a:gdLst/>
            <a:ahLst/>
            <a:cxnLst/>
            <a:rect l="l" t="t" r="r" b="b"/>
            <a:pathLst>
              <a:path w="439419" h="1381632">
                <a:moveTo>
                  <a:pt x="0" y="1297813"/>
                </a:moveTo>
                <a:lnTo>
                  <a:pt x="14985" y="1381633"/>
                </a:lnTo>
                <a:lnTo>
                  <a:pt x="69353" y="1323467"/>
                </a:lnTo>
                <a:lnTo>
                  <a:pt x="42163" y="1323467"/>
                </a:lnTo>
                <a:lnTo>
                  <a:pt x="23875" y="1318006"/>
                </a:lnTo>
                <a:lnTo>
                  <a:pt x="27459" y="1305917"/>
                </a:lnTo>
                <a:lnTo>
                  <a:pt x="0" y="1297813"/>
                </a:lnTo>
                <a:close/>
              </a:path>
              <a:path w="439419" h="1381632">
                <a:moveTo>
                  <a:pt x="27459" y="1305917"/>
                </a:moveTo>
                <a:lnTo>
                  <a:pt x="23875" y="1318006"/>
                </a:lnTo>
                <a:lnTo>
                  <a:pt x="42163" y="1323467"/>
                </a:lnTo>
                <a:lnTo>
                  <a:pt x="45765" y="1311320"/>
                </a:lnTo>
                <a:lnTo>
                  <a:pt x="27459" y="1305917"/>
                </a:lnTo>
                <a:close/>
              </a:path>
              <a:path w="439419" h="1381632">
                <a:moveTo>
                  <a:pt x="45765" y="1311320"/>
                </a:moveTo>
                <a:lnTo>
                  <a:pt x="42163" y="1323467"/>
                </a:lnTo>
                <a:lnTo>
                  <a:pt x="69353" y="1323467"/>
                </a:lnTo>
                <a:lnTo>
                  <a:pt x="73151" y="1319403"/>
                </a:lnTo>
                <a:lnTo>
                  <a:pt x="45765" y="1311320"/>
                </a:lnTo>
                <a:close/>
              </a:path>
              <a:path w="439419" h="1381632">
                <a:moveTo>
                  <a:pt x="393777" y="70325"/>
                </a:moveTo>
                <a:lnTo>
                  <a:pt x="27459" y="1305917"/>
                </a:lnTo>
                <a:lnTo>
                  <a:pt x="45765" y="1311320"/>
                </a:lnTo>
                <a:lnTo>
                  <a:pt x="412080" y="75737"/>
                </a:lnTo>
                <a:lnTo>
                  <a:pt x="393777" y="70325"/>
                </a:lnTo>
                <a:close/>
              </a:path>
              <a:path w="439419" h="1381632">
                <a:moveTo>
                  <a:pt x="434872" y="58165"/>
                </a:moveTo>
                <a:lnTo>
                  <a:pt x="397382" y="58165"/>
                </a:lnTo>
                <a:lnTo>
                  <a:pt x="415671" y="63626"/>
                </a:lnTo>
                <a:lnTo>
                  <a:pt x="412080" y="75737"/>
                </a:lnTo>
                <a:lnTo>
                  <a:pt x="439419" y="83820"/>
                </a:lnTo>
                <a:lnTo>
                  <a:pt x="434872" y="58165"/>
                </a:lnTo>
                <a:close/>
              </a:path>
              <a:path w="439419" h="1381632">
                <a:moveTo>
                  <a:pt x="397382" y="58165"/>
                </a:moveTo>
                <a:lnTo>
                  <a:pt x="393777" y="70325"/>
                </a:lnTo>
                <a:lnTo>
                  <a:pt x="412080" y="75737"/>
                </a:lnTo>
                <a:lnTo>
                  <a:pt x="415671" y="63626"/>
                </a:lnTo>
                <a:lnTo>
                  <a:pt x="397382" y="58165"/>
                </a:lnTo>
                <a:close/>
              </a:path>
              <a:path w="439419" h="1381632">
                <a:moveTo>
                  <a:pt x="424560" y="0"/>
                </a:moveTo>
                <a:lnTo>
                  <a:pt x="366394" y="62229"/>
                </a:lnTo>
                <a:lnTo>
                  <a:pt x="393777" y="70325"/>
                </a:lnTo>
                <a:lnTo>
                  <a:pt x="397382" y="58165"/>
                </a:lnTo>
                <a:lnTo>
                  <a:pt x="434872" y="58165"/>
                </a:lnTo>
                <a:lnTo>
                  <a:pt x="4245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157086" y="3554856"/>
            <a:ext cx="1437259" cy="205232"/>
          </a:xfrm>
          <a:custGeom>
            <a:avLst/>
            <a:gdLst/>
            <a:ahLst/>
            <a:cxnLst/>
            <a:rect l="l" t="t" r="r" b="b"/>
            <a:pathLst>
              <a:path w="1437259" h="205232">
                <a:moveTo>
                  <a:pt x="0" y="205232"/>
                </a:moveTo>
                <a:lnTo>
                  <a:pt x="1437259" y="205232"/>
                </a:lnTo>
                <a:lnTo>
                  <a:pt x="1437259" y="0"/>
                </a:lnTo>
                <a:lnTo>
                  <a:pt x="0" y="0"/>
                </a:lnTo>
                <a:lnTo>
                  <a:pt x="0" y="205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454012" y="2785109"/>
            <a:ext cx="321437" cy="189484"/>
          </a:xfrm>
          <a:custGeom>
            <a:avLst/>
            <a:gdLst/>
            <a:ahLst/>
            <a:cxnLst/>
            <a:rect l="l" t="t" r="r" b="b"/>
            <a:pathLst>
              <a:path w="321436" h="189484">
                <a:moveTo>
                  <a:pt x="46354" y="117983"/>
                </a:moveTo>
                <a:lnTo>
                  <a:pt x="0" y="189484"/>
                </a:lnTo>
                <a:lnTo>
                  <a:pt x="85089" y="183641"/>
                </a:lnTo>
                <a:lnTo>
                  <a:pt x="74376" y="165480"/>
                </a:lnTo>
                <a:lnTo>
                  <a:pt x="59562" y="165480"/>
                </a:lnTo>
                <a:lnTo>
                  <a:pt x="49911" y="149098"/>
                </a:lnTo>
                <a:lnTo>
                  <a:pt x="60891" y="142624"/>
                </a:lnTo>
                <a:lnTo>
                  <a:pt x="46354" y="117983"/>
                </a:lnTo>
                <a:close/>
              </a:path>
              <a:path w="321436" h="189484">
                <a:moveTo>
                  <a:pt x="60891" y="142624"/>
                </a:moveTo>
                <a:lnTo>
                  <a:pt x="49911" y="149098"/>
                </a:lnTo>
                <a:lnTo>
                  <a:pt x="59562" y="165480"/>
                </a:lnTo>
                <a:lnTo>
                  <a:pt x="70553" y="159001"/>
                </a:lnTo>
                <a:lnTo>
                  <a:pt x="60891" y="142624"/>
                </a:lnTo>
                <a:close/>
              </a:path>
              <a:path w="321436" h="189484">
                <a:moveTo>
                  <a:pt x="70553" y="159001"/>
                </a:moveTo>
                <a:lnTo>
                  <a:pt x="59562" y="165480"/>
                </a:lnTo>
                <a:lnTo>
                  <a:pt x="74376" y="165480"/>
                </a:lnTo>
                <a:lnTo>
                  <a:pt x="70553" y="159001"/>
                </a:lnTo>
                <a:close/>
              </a:path>
              <a:path w="321436" h="189484">
                <a:moveTo>
                  <a:pt x="250942" y="30574"/>
                </a:moveTo>
                <a:lnTo>
                  <a:pt x="60891" y="142624"/>
                </a:lnTo>
                <a:lnTo>
                  <a:pt x="70553" y="159001"/>
                </a:lnTo>
                <a:lnTo>
                  <a:pt x="260580" y="46966"/>
                </a:lnTo>
                <a:lnTo>
                  <a:pt x="250942" y="30574"/>
                </a:lnTo>
                <a:close/>
              </a:path>
              <a:path w="321436" h="189484">
                <a:moveTo>
                  <a:pt x="305820" y="24129"/>
                </a:moveTo>
                <a:lnTo>
                  <a:pt x="261873" y="24129"/>
                </a:lnTo>
                <a:lnTo>
                  <a:pt x="271526" y="40512"/>
                </a:lnTo>
                <a:lnTo>
                  <a:pt x="260580" y="46966"/>
                </a:lnTo>
                <a:lnTo>
                  <a:pt x="275082" y="71627"/>
                </a:lnTo>
                <a:lnTo>
                  <a:pt x="305820" y="24129"/>
                </a:lnTo>
                <a:close/>
              </a:path>
              <a:path w="321436" h="189484">
                <a:moveTo>
                  <a:pt x="261873" y="24129"/>
                </a:moveTo>
                <a:lnTo>
                  <a:pt x="250942" y="30574"/>
                </a:lnTo>
                <a:lnTo>
                  <a:pt x="260580" y="46966"/>
                </a:lnTo>
                <a:lnTo>
                  <a:pt x="271526" y="40512"/>
                </a:lnTo>
                <a:lnTo>
                  <a:pt x="261873" y="24129"/>
                </a:lnTo>
                <a:close/>
              </a:path>
              <a:path w="321436" h="189484">
                <a:moveTo>
                  <a:pt x="321437" y="0"/>
                </a:moveTo>
                <a:lnTo>
                  <a:pt x="236473" y="5968"/>
                </a:lnTo>
                <a:lnTo>
                  <a:pt x="250942" y="30574"/>
                </a:lnTo>
                <a:lnTo>
                  <a:pt x="261873" y="24129"/>
                </a:lnTo>
                <a:lnTo>
                  <a:pt x="305820" y="24129"/>
                </a:lnTo>
                <a:lnTo>
                  <a:pt x="32143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70939" y="2529535"/>
            <a:ext cx="2176907" cy="987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721355" y="3512184"/>
            <a:ext cx="76200" cy="1818004"/>
          </a:xfrm>
          <a:custGeom>
            <a:avLst/>
            <a:gdLst/>
            <a:ahLst/>
            <a:cxnLst/>
            <a:rect l="l" t="t" r="r" b="b"/>
            <a:pathLst>
              <a:path w="76200" h="1818004">
                <a:moveTo>
                  <a:pt x="28575" y="1741804"/>
                </a:moveTo>
                <a:lnTo>
                  <a:pt x="0" y="1741804"/>
                </a:lnTo>
                <a:lnTo>
                  <a:pt x="38100" y="1818004"/>
                </a:lnTo>
                <a:lnTo>
                  <a:pt x="69786" y="1754632"/>
                </a:lnTo>
                <a:lnTo>
                  <a:pt x="28575" y="1754632"/>
                </a:lnTo>
                <a:lnTo>
                  <a:pt x="28575" y="1741804"/>
                </a:lnTo>
                <a:close/>
              </a:path>
              <a:path w="76200" h="1818004">
                <a:moveTo>
                  <a:pt x="47625" y="63500"/>
                </a:moveTo>
                <a:lnTo>
                  <a:pt x="28575" y="63500"/>
                </a:lnTo>
                <a:lnTo>
                  <a:pt x="28575" y="1754632"/>
                </a:lnTo>
                <a:lnTo>
                  <a:pt x="47625" y="1754632"/>
                </a:lnTo>
                <a:lnTo>
                  <a:pt x="47625" y="63500"/>
                </a:lnTo>
                <a:close/>
              </a:path>
              <a:path w="76200" h="1818004">
                <a:moveTo>
                  <a:pt x="76200" y="1741804"/>
                </a:moveTo>
                <a:lnTo>
                  <a:pt x="47625" y="1741804"/>
                </a:lnTo>
                <a:lnTo>
                  <a:pt x="47625" y="1754632"/>
                </a:lnTo>
                <a:lnTo>
                  <a:pt x="69786" y="1754632"/>
                </a:lnTo>
                <a:lnTo>
                  <a:pt x="76200" y="1741804"/>
                </a:lnTo>
                <a:close/>
              </a:path>
              <a:path w="76200" h="1818004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18004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806560" y="2121153"/>
            <a:ext cx="3055620" cy="1508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245217" y="3639311"/>
            <a:ext cx="76200" cy="2294458"/>
          </a:xfrm>
          <a:custGeom>
            <a:avLst/>
            <a:gdLst/>
            <a:ahLst/>
            <a:cxnLst/>
            <a:rect l="l" t="t" r="r" b="b"/>
            <a:pathLst>
              <a:path w="76200" h="2294458">
                <a:moveTo>
                  <a:pt x="28575" y="2218258"/>
                </a:moveTo>
                <a:lnTo>
                  <a:pt x="0" y="2218258"/>
                </a:lnTo>
                <a:lnTo>
                  <a:pt x="38100" y="2294458"/>
                </a:lnTo>
                <a:lnTo>
                  <a:pt x="69843" y="2230970"/>
                </a:lnTo>
                <a:lnTo>
                  <a:pt x="28575" y="2230970"/>
                </a:lnTo>
                <a:lnTo>
                  <a:pt x="28575" y="2218258"/>
                </a:lnTo>
                <a:close/>
              </a:path>
              <a:path w="76200" h="2294458">
                <a:moveTo>
                  <a:pt x="47625" y="63500"/>
                </a:moveTo>
                <a:lnTo>
                  <a:pt x="28575" y="63500"/>
                </a:lnTo>
                <a:lnTo>
                  <a:pt x="28575" y="2230970"/>
                </a:lnTo>
                <a:lnTo>
                  <a:pt x="47625" y="2230970"/>
                </a:lnTo>
                <a:lnTo>
                  <a:pt x="47625" y="63500"/>
                </a:lnTo>
                <a:close/>
              </a:path>
              <a:path w="76200" h="2294458">
                <a:moveTo>
                  <a:pt x="76200" y="2218258"/>
                </a:moveTo>
                <a:lnTo>
                  <a:pt x="47625" y="2218258"/>
                </a:lnTo>
                <a:lnTo>
                  <a:pt x="47625" y="2230970"/>
                </a:lnTo>
                <a:lnTo>
                  <a:pt x="69843" y="2230970"/>
                </a:lnTo>
                <a:lnTo>
                  <a:pt x="76200" y="2218258"/>
                </a:lnTo>
                <a:close/>
              </a:path>
              <a:path w="76200" h="2294458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94458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001252" y="5933782"/>
            <a:ext cx="2564129" cy="452513"/>
          </a:xfrm>
          <a:custGeom>
            <a:avLst/>
            <a:gdLst/>
            <a:ahLst/>
            <a:cxnLst/>
            <a:rect l="l" t="t" r="r" b="b"/>
            <a:pathLst>
              <a:path w="2564129" h="452513">
                <a:moveTo>
                  <a:pt x="0" y="452513"/>
                </a:moveTo>
                <a:lnTo>
                  <a:pt x="2564129" y="452513"/>
                </a:lnTo>
                <a:lnTo>
                  <a:pt x="2564129" y="0"/>
                </a:lnTo>
                <a:lnTo>
                  <a:pt x="0" y="0"/>
                </a:lnTo>
                <a:lnTo>
                  <a:pt x="0" y="45251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428877" y="3977335"/>
            <a:ext cx="10440289" cy="338632"/>
          </a:xfrm>
          <a:custGeom>
            <a:avLst/>
            <a:gdLst/>
            <a:ahLst/>
            <a:cxnLst/>
            <a:rect l="l" t="t" r="r" b="b"/>
            <a:pathLst>
              <a:path w="10440289" h="338632">
                <a:moveTo>
                  <a:pt x="0" y="338632"/>
                </a:moveTo>
                <a:lnTo>
                  <a:pt x="10440289" y="338632"/>
                </a:lnTo>
                <a:lnTo>
                  <a:pt x="10440289" y="0"/>
                </a:lnTo>
                <a:lnTo>
                  <a:pt x="0" y="0"/>
                </a:lnTo>
                <a:lnTo>
                  <a:pt x="0" y="33863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520940" y="2211704"/>
            <a:ext cx="437019" cy="230124"/>
          </a:xfrm>
          <a:custGeom>
            <a:avLst/>
            <a:gdLst/>
            <a:ahLst/>
            <a:cxnLst/>
            <a:rect l="l" t="t" r="r" b="b"/>
            <a:pathLst>
              <a:path w="437019" h="230124">
                <a:moveTo>
                  <a:pt x="0" y="230124"/>
                </a:moveTo>
                <a:lnTo>
                  <a:pt x="437019" y="230124"/>
                </a:lnTo>
                <a:lnTo>
                  <a:pt x="437019" y="0"/>
                </a:lnTo>
                <a:lnTo>
                  <a:pt x="0" y="0"/>
                </a:lnTo>
                <a:lnTo>
                  <a:pt x="0" y="230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520940" y="2211704"/>
            <a:ext cx="437019" cy="230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676515" y="2769996"/>
            <a:ext cx="437019" cy="230124"/>
          </a:xfrm>
          <a:custGeom>
            <a:avLst/>
            <a:gdLst/>
            <a:ahLst/>
            <a:cxnLst/>
            <a:rect l="l" t="t" r="r" b="b"/>
            <a:pathLst>
              <a:path w="437019" h="230124">
                <a:moveTo>
                  <a:pt x="0" y="230124"/>
                </a:moveTo>
                <a:lnTo>
                  <a:pt x="437019" y="230124"/>
                </a:lnTo>
                <a:lnTo>
                  <a:pt x="437019" y="0"/>
                </a:lnTo>
                <a:lnTo>
                  <a:pt x="0" y="0"/>
                </a:lnTo>
                <a:lnTo>
                  <a:pt x="0" y="230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676515" y="2769996"/>
            <a:ext cx="437019" cy="230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130290" y="4548466"/>
            <a:ext cx="674039" cy="619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79196" y="1959736"/>
            <a:ext cx="548500" cy="2203323"/>
          </a:xfrm>
          <a:custGeom>
            <a:avLst/>
            <a:gdLst/>
            <a:ahLst/>
            <a:cxnLst/>
            <a:rect l="l" t="t" r="r" b="b"/>
            <a:pathLst>
              <a:path w="548500" h="2203323">
                <a:moveTo>
                  <a:pt x="0" y="2203323"/>
                </a:moveTo>
                <a:lnTo>
                  <a:pt x="548500" y="2203323"/>
                </a:lnTo>
                <a:lnTo>
                  <a:pt x="548500" y="0"/>
                </a:lnTo>
                <a:lnTo>
                  <a:pt x="0" y="0"/>
                </a:lnTo>
                <a:lnTo>
                  <a:pt x="0" y="2203323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79196" y="4204423"/>
            <a:ext cx="548500" cy="2181860"/>
          </a:xfrm>
          <a:custGeom>
            <a:avLst/>
            <a:gdLst/>
            <a:ahLst/>
            <a:cxnLst/>
            <a:rect l="l" t="t" r="r" b="b"/>
            <a:pathLst>
              <a:path w="548500" h="2181860">
                <a:moveTo>
                  <a:pt x="0" y="2181860"/>
                </a:moveTo>
                <a:lnTo>
                  <a:pt x="548500" y="2181860"/>
                </a:lnTo>
                <a:lnTo>
                  <a:pt x="548500" y="0"/>
                </a:lnTo>
                <a:lnTo>
                  <a:pt x="0" y="0"/>
                </a:lnTo>
                <a:lnTo>
                  <a:pt x="0" y="218186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477391" y="5429453"/>
            <a:ext cx="2564130" cy="452513"/>
          </a:xfrm>
          <a:custGeom>
            <a:avLst/>
            <a:gdLst/>
            <a:ahLst/>
            <a:cxnLst/>
            <a:rect l="l" t="t" r="r" b="b"/>
            <a:pathLst>
              <a:path w="2564130" h="452513">
                <a:moveTo>
                  <a:pt x="0" y="452513"/>
                </a:moveTo>
                <a:lnTo>
                  <a:pt x="2564130" y="452513"/>
                </a:lnTo>
                <a:lnTo>
                  <a:pt x="2564130" y="0"/>
                </a:lnTo>
                <a:lnTo>
                  <a:pt x="0" y="0"/>
                </a:lnTo>
                <a:lnTo>
                  <a:pt x="0" y="452513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477391" y="5933769"/>
            <a:ext cx="2564130" cy="452513"/>
          </a:xfrm>
          <a:custGeom>
            <a:avLst/>
            <a:gdLst/>
            <a:ahLst/>
            <a:cxnLst/>
            <a:rect l="l" t="t" r="r" b="b"/>
            <a:pathLst>
              <a:path w="2564130" h="452513">
                <a:moveTo>
                  <a:pt x="0" y="452513"/>
                </a:moveTo>
                <a:lnTo>
                  <a:pt x="2564130" y="452513"/>
                </a:lnTo>
                <a:lnTo>
                  <a:pt x="2564130" y="0"/>
                </a:lnTo>
                <a:lnTo>
                  <a:pt x="0" y="0"/>
                </a:lnTo>
                <a:lnTo>
                  <a:pt x="0" y="45251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318005" y="1866645"/>
            <a:ext cx="3048761" cy="0"/>
          </a:xfrm>
          <a:custGeom>
            <a:avLst/>
            <a:gdLst/>
            <a:ahLst/>
            <a:cxnLst/>
            <a:rect l="l" t="t" r="r" b="b"/>
            <a:pathLst>
              <a:path w="3048761" h="0">
                <a:moveTo>
                  <a:pt x="0" y="0"/>
                </a:moveTo>
                <a:lnTo>
                  <a:pt x="30487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714231" y="1866645"/>
            <a:ext cx="3048889" cy="0"/>
          </a:xfrm>
          <a:custGeom>
            <a:avLst/>
            <a:gdLst/>
            <a:ahLst/>
            <a:cxnLst/>
            <a:rect l="l" t="t" r="r" b="b"/>
            <a:pathLst>
              <a:path w="3048889" h="0">
                <a:moveTo>
                  <a:pt x="0" y="0"/>
                </a:moveTo>
                <a:lnTo>
                  <a:pt x="304888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66105" y="5429453"/>
            <a:ext cx="2564129" cy="452513"/>
          </a:xfrm>
          <a:custGeom>
            <a:avLst/>
            <a:gdLst/>
            <a:ahLst/>
            <a:cxnLst/>
            <a:rect l="l" t="t" r="r" b="b"/>
            <a:pathLst>
              <a:path w="2564129" h="452513">
                <a:moveTo>
                  <a:pt x="0" y="452513"/>
                </a:moveTo>
                <a:lnTo>
                  <a:pt x="2564129" y="452513"/>
                </a:lnTo>
                <a:lnTo>
                  <a:pt x="2564129" y="0"/>
                </a:lnTo>
                <a:lnTo>
                  <a:pt x="0" y="0"/>
                </a:lnTo>
                <a:lnTo>
                  <a:pt x="0" y="452513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166105" y="5933770"/>
            <a:ext cx="2564129" cy="452513"/>
          </a:xfrm>
          <a:custGeom>
            <a:avLst/>
            <a:gdLst/>
            <a:ahLst/>
            <a:cxnLst/>
            <a:rect l="l" t="t" r="r" b="b"/>
            <a:pathLst>
              <a:path w="2564129" h="452513">
                <a:moveTo>
                  <a:pt x="0" y="452513"/>
                </a:moveTo>
                <a:lnTo>
                  <a:pt x="2564129" y="452513"/>
                </a:lnTo>
                <a:lnTo>
                  <a:pt x="2564129" y="0"/>
                </a:lnTo>
                <a:lnTo>
                  <a:pt x="0" y="0"/>
                </a:lnTo>
                <a:lnTo>
                  <a:pt x="0" y="45251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016119" y="1866645"/>
            <a:ext cx="3048761" cy="0"/>
          </a:xfrm>
          <a:custGeom>
            <a:avLst/>
            <a:gdLst/>
            <a:ahLst/>
            <a:cxnLst/>
            <a:rect l="l" t="t" r="r" b="b"/>
            <a:pathLst>
              <a:path w="3048761" h="0">
                <a:moveTo>
                  <a:pt x="0" y="0"/>
                </a:moveTo>
                <a:lnTo>
                  <a:pt x="30487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11302" y="520088"/>
            <a:ext cx="4640424" cy="397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dirty="0" smtClean="0" sz="2800" spc="9">
                <a:latin typeface=""/>
                <a:cs typeface=""/>
              </a:rPr>
              <a:t>新一</a:t>
            </a:r>
            <a:r>
              <a:rPr dirty="0" smtClean="0" sz="2800" spc="14">
                <a:latin typeface=""/>
                <a:cs typeface=""/>
              </a:rPr>
              <a:t>代</a:t>
            </a:r>
            <a:r>
              <a:rPr dirty="0" smtClean="0" baseline="-1035" sz="4200" spc="0" b="1">
                <a:latin typeface="Arial"/>
                <a:cs typeface="Arial"/>
              </a:rPr>
              <a:t>SAP</a:t>
            </a:r>
            <a:r>
              <a:rPr dirty="0" smtClean="0" baseline="-1035" sz="4200" spc="-176" b="1">
                <a:latin typeface="Arial"/>
                <a:cs typeface="Arial"/>
              </a:rPr>
              <a:t> </a:t>
            </a:r>
            <a:r>
              <a:rPr dirty="0" smtClean="0" baseline="-1035" sz="4200" spc="-4" b="1">
                <a:latin typeface="Arial"/>
                <a:cs typeface="Arial"/>
              </a:rPr>
              <a:t>HR</a:t>
            </a:r>
            <a:r>
              <a:rPr dirty="0" smtClean="0" sz="2800" spc="9">
                <a:latin typeface=""/>
                <a:cs typeface=""/>
              </a:rPr>
              <a:t>业务整合场景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38273" y="1497506"/>
            <a:ext cx="185821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sz="2000" spc="0" b="1">
                <a:latin typeface="΢"/>
                <a:cs typeface="΢"/>
              </a:rPr>
              <a:t>人才管</a:t>
            </a:r>
            <a:r>
              <a:rPr dirty="0" smtClean="0" sz="2000" spc="4" b="1">
                <a:latin typeface="΢"/>
                <a:cs typeface="΢"/>
              </a:rPr>
              <a:t>理</a:t>
            </a:r>
            <a:r>
              <a:rPr dirty="0" smtClean="0" sz="2000" spc="0" b="1">
                <a:latin typeface="΢"/>
                <a:cs typeface="΢"/>
              </a:rPr>
              <a:t>混合型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0133" y="1495314"/>
            <a:ext cx="1998577" cy="28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sz="2000" spc="0" b="1">
                <a:latin typeface="΢"/>
                <a:cs typeface="΢"/>
              </a:rPr>
              <a:t>完整</a:t>
            </a:r>
            <a:r>
              <a:rPr dirty="0" smtClean="0" sz="2000" spc="-4" b="1">
                <a:latin typeface="΢"/>
                <a:cs typeface="΢"/>
              </a:rPr>
              <a:t>云</a:t>
            </a:r>
            <a:r>
              <a:rPr dirty="0" smtClean="0" sz="2000" spc="0" b="1">
                <a:latin typeface="΢"/>
                <a:cs typeface="΢"/>
              </a:rPr>
              <a:t>部署</a:t>
            </a:r>
            <a:r>
              <a:rPr dirty="0" smtClean="0" sz="2000" spc="-69" b="1">
                <a:latin typeface="΢"/>
                <a:cs typeface="΢"/>
              </a:rPr>
              <a:t> </a:t>
            </a:r>
            <a:r>
              <a:rPr dirty="0" smtClean="0" baseline="1449" sz="3000" spc="9" b="1">
                <a:latin typeface="Arial"/>
                <a:cs typeface="Arial"/>
              </a:rPr>
              <a:t>HCM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36894" y="1508402"/>
            <a:ext cx="1235743" cy="2824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5"/>
              </a:lnSpc>
              <a:spcBef>
                <a:spcPts val="111"/>
              </a:spcBef>
            </a:pPr>
            <a:r>
              <a:rPr dirty="0" smtClean="0" sz="2000" spc="0" b="1">
                <a:latin typeface="΢"/>
                <a:cs typeface="΢"/>
              </a:rPr>
              <a:t>双层</a:t>
            </a:r>
            <a:r>
              <a:rPr dirty="0" smtClean="0" sz="2000" spc="-59" b="1">
                <a:latin typeface="΢"/>
                <a:cs typeface="΢"/>
              </a:rPr>
              <a:t> </a:t>
            </a:r>
            <a:r>
              <a:rPr dirty="0" smtClean="0" baseline="1449" sz="3000" spc="4" b="1">
                <a:latin typeface="Arial"/>
                <a:cs typeface="Arial"/>
              </a:rPr>
              <a:t>HCM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80986" y="2165725"/>
            <a:ext cx="5181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1627" sz="1800" spc="0" b="1">
                <a:latin typeface="΢"/>
                <a:cs typeface="΢"/>
              </a:rPr>
              <a:t>云部署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52386" y="2438521"/>
            <a:ext cx="975360" cy="474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1627" sz="1800" spc="0" b="1">
                <a:latin typeface="΢"/>
                <a:cs typeface="΢"/>
              </a:rPr>
              <a:t>核心人力资源</a:t>
            </a:r>
            <a:endParaRPr sz="1200">
              <a:latin typeface="微软雅黑"/>
              <a:cs typeface="微软雅黑"/>
            </a:endParaRPr>
          </a:p>
          <a:p>
            <a:pPr marL="429895" marR="22859">
              <a:lnSpc>
                <a:spcPct val="142207"/>
              </a:lnSpc>
              <a:spcBef>
                <a:spcPts val="221"/>
              </a:spcBef>
            </a:pPr>
            <a:r>
              <a:rPr dirty="0" smtClean="0" sz="1200" spc="0" b="1">
                <a:latin typeface="΢"/>
                <a:cs typeface="΢"/>
              </a:rPr>
              <a:t>云部署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4197" y="2470961"/>
            <a:ext cx="2626815" cy="933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1742" marR="6805">
              <a:lnSpc>
                <a:spcPts val="2230"/>
              </a:lnSpc>
              <a:spcBef>
                <a:spcPts val="111"/>
              </a:spcBef>
            </a:pPr>
            <a:r>
              <a:rPr dirty="0" smtClean="0" baseline="1953" sz="3000" spc="0" b="1">
                <a:latin typeface="΢"/>
                <a:cs typeface="΢"/>
              </a:rPr>
              <a:t>云部署人力资源</a:t>
            </a:r>
            <a:endParaRPr sz="2000">
              <a:latin typeface="微软雅黑"/>
              <a:cs typeface="微软雅黑"/>
            </a:endParaRPr>
          </a:p>
          <a:p>
            <a:pPr indent="-1828" algn="ctr">
              <a:lnSpc>
                <a:spcPts val="2047"/>
              </a:lnSpc>
              <a:spcBef>
                <a:spcPts val="779"/>
              </a:spcBef>
            </a:pPr>
            <a:r>
              <a:rPr dirty="0" smtClean="0" sz="1200" spc="0" b="1">
                <a:latin typeface="΢"/>
                <a:cs typeface="΢"/>
              </a:rPr>
              <a:t>核心人力资源（</a:t>
            </a:r>
            <a:r>
              <a:rPr dirty="0" smtClean="0" sz="1200" spc="0">
                <a:latin typeface="Arial"/>
                <a:cs typeface="Arial"/>
              </a:rPr>
              <a:t>S</a:t>
            </a:r>
            <a:r>
              <a:rPr dirty="0" smtClean="0" sz="1200" spc="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cc</a:t>
            </a:r>
            <a:r>
              <a:rPr dirty="0" smtClean="0" sz="1200" spc="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ssFact</a:t>
            </a:r>
            <a:r>
              <a:rPr dirty="0" smtClean="0" sz="1200" spc="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rs</a:t>
            </a:r>
            <a:r>
              <a:rPr dirty="0" smtClean="0" sz="1200" spc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700"/>
              </a:lnSpc>
            </a:pP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4">
                <a:latin typeface="Arial"/>
                <a:cs typeface="Arial"/>
              </a:rPr>
              <a:t>m</a:t>
            </a:r>
            <a:r>
              <a:rPr dirty="0" smtClean="0" sz="1200" spc="4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lo</a:t>
            </a:r>
            <a:r>
              <a:rPr dirty="0" smtClean="0" sz="1200" spc="-9">
                <a:latin typeface="Arial"/>
                <a:cs typeface="Arial"/>
              </a:rPr>
              <a:t>y</a:t>
            </a:r>
            <a:r>
              <a:rPr dirty="0" smtClean="0" sz="1200" spc="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2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Ce</a:t>
            </a:r>
            <a:r>
              <a:rPr dirty="0" smtClean="0" sz="1200" spc="4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tra</a:t>
            </a:r>
            <a:r>
              <a:rPr dirty="0" smtClean="0" sz="1200" spc="9">
                <a:latin typeface="Arial"/>
                <a:cs typeface="Arial"/>
              </a:rPr>
              <a:t>l</a:t>
            </a:r>
            <a:r>
              <a:rPr dirty="0" smtClean="0" sz="1200" spc="0" b="1">
                <a:latin typeface="΢"/>
                <a:cs typeface="΢"/>
              </a:rPr>
              <a:t>）人才管理解决方案</a:t>
            </a:r>
            <a:r>
              <a:rPr dirty="0" smtClean="0" sz="1200" spc="0" b="1">
                <a:latin typeface="΢"/>
                <a:cs typeface="΢"/>
              </a:rPr>
              <a:t> 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1589"/>
              </a:lnSpc>
            </a:pPr>
            <a:r>
              <a:rPr dirty="0" smtClean="0" sz="1200" spc="0" b="1">
                <a:latin typeface="΢"/>
                <a:cs typeface="΢"/>
              </a:rPr>
              <a:t>劳动力计划和劳动力分析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92198" y="2839079"/>
            <a:ext cx="1397127" cy="506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75"/>
              </a:lnSpc>
              <a:spcBef>
                <a:spcPts val="68"/>
              </a:spcBef>
            </a:pPr>
            <a:r>
              <a:rPr dirty="0" smtClean="0" baseline="1627" sz="1800" spc="-25" b="1">
                <a:latin typeface="΢"/>
                <a:cs typeface="΢"/>
              </a:rPr>
              <a:t>人才管理解决方</a:t>
            </a:r>
            <a:r>
              <a:rPr dirty="0" smtClean="0" baseline="1627" sz="1800" spc="-19" b="1">
                <a:latin typeface="΢"/>
                <a:cs typeface="΢"/>
              </a:rPr>
              <a:t>案</a:t>
            </a:r>
            <a:r>
              <a:rPr dirty="0" smtClean="0" baseline="1627" sz="1800" spc="0" b="1">
                <a:latin typeface="΢"/>
                <a:cs typeface="΢"/>
              </a:rPr>
              <a:t>、</a:t>
            </a:r>
            <a:endParaRPr sz="1200">
              <a:latin typeface="微软雅黑"/>
              <a:cs typeface="微软雅黑"/>
            </a:endParaRPr>
          </a:p>
          <a:p>
            <a:pPr marL="212978" marR="224027" algn="ctr">
              <a:lnSpc>
                <a:spcPts val="1295"/>
              </a:lnSpc>
            </a:pPr>
            <a:r>
              <a:rPr dirty="0" smtClean="0" baseline="1627" sz="1800" spc="-25" b="1">
                <a:latin typeface="΢"/>
                <a:cs typeface="΢"/>
              </a:rPr>
              <a:t>劳动力计划</a:t>
            </a:r>
            <a:r>
              <a:rPr dirty="0" smtClean="0" baseline="1627" sz="1800" spc="0" b="1">
                <a:latin typeface="΢"/>
                <a:cs typeface="΢"/>
              </a:rPr>
              <a:t>、</a:t>
            </a:r>
            <a:endParaRPr sz="1200">
              <a:latin typeface="微软雅黑"/>
              <a:cs typeface="微软雅黑"/>
            </a:endParaRPr>
          </a:p>
          <a:p>
            <a:pPr marL="287655" marR="301751" algn="ctr">
              <a:lnSpc>
                <a:spcPts val="1295"/>
              </a:lnSpc>
            </a:pPr>
            <a:r>
              <a:rPr dirty="0" smtClean="0" baseline="1627" sz="1800" spc="-25" b="1">
                <a:latin typeface="΢"/>
                <a:cs typeface="΢"/>
              </a:rPr>
              <a:t>劳动力分析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74767" y="2839079"/>
            <a:ext cx="1393698" cy="506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75"/>
              </a:lnSpc>
              <a:spcBef>
                <a:spcPts val="68"/>
              </a:spcBef>
            </a:pPr>
            <a:r>
              <a:rPr dirty="0" smtClean="0" baseline="1627" sz="1800" spc="-25" b="1">
                <a:latin typeface="΢"/>
                <a:cs typeface="΢"/>
              </a:rPr>
              <a:t>人才管理解决方案、</a:t>
            </a:r>
            <a:endParaRPr sz="1200">
              <a:latin typeface="微软雅黑"/>
              <a:cs typeface="微软雅黑"/>
            </a:endParaRPr>
          </a:p>
          <a:p>
            <a:pPr marL="212598" marR="224028" algn="ctr">
              <a:lnSpc>
                <a:spcPts val="1295"/>
              </a:lnSpc>
            </a:pPr>
            <a:r>
              <a:rPr dirty="0" smtClean="0" baseline="1627" sz="1800" spc="-25" b="1">
                <a:latin typeface="΢"/>
                <a:cs typeface="΢"/>
              </a:rPr>
              <a:t>劳动力计划、</a:t>
            </a:r>
            <a:endParaRPr sz="1200">
              <a:latin typeface="微软雅黑"/>
              <a:cs typeface="微软雅黑"/>
            </a:endParaRPr>
          </a:p>
          <a:p>
            <a:pPr marL="287274" marR="298704" algn="ctr">
              <a:lnSpc>
                <a:spcPts val="1295"/>
              </a:lnSpc>
            </a:pPr>
            <a:r>
              <a:rPr dirty="0" smtClean="0" baseline="1627" sz="1800" spc="-25" b="1">
                <a:latin typeface="΢"/>
                <a:cs typeface="΢"/>
              </a:rPr>
              <a:t>劳动力分析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40981" y="3006719"/>
            <a:ext cx="9753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1627" sz="1800" spc="0" b="1">
                <a:latin typeface="΢"/>
                <a:cs typeface="΢"/>
              </a:rPr>
              <a:t>核心人力资源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16445" y="3569588"/>
            <a:ext cx="556564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baseline="1502" sz="1950" spc="0" b="1">
                <a:latin typeface="΢"/>
                <a:cs typeface="΢"/>
              </a:rPr>
              <a:t>子公司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03570" y="5183259"/>
            <a:ext cx="722421" cy="190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baseline="1502" sz="1950" spc="0">
                <a:latin typeface="΢"/>
                <a:cs typeface="΢"/>
              </a:rPr>
              <a:t>公司总部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1048" y="4777536"/>
            <a:ext cx="499833" cy="1038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800"/>
              </a:lnSpc>
              <a:spcBef>
                <a:spcPts val="90"/>
              </a:spcBef>
            </a:pPr>
            <a:r>
              <a:rPr dirty="0" smtClean="0" baseline="1220" sz="2400" spc="-15" b="1">
                <a:latin typeface="΢"/>
                <a:cs typeface="΢"/>
              </a:rPr>
              <a:t>企业预置型</a:t>
            </a:r>
            <a:endParaRPr sz="1600">
              <a:latin typeface="微软雅黑"/>
              <a:cs typeface="微软雅黑"/>
            </a:endParaRPr>
          </a:p>
          <a:p>
            <a:pPr marL="85686" marR="101803" algn="ctr">
              <a:lnSpc>
                <a:spcPts val="1920"/>
              </a:lnSpc>
              <a:spcBef>
                <a:spcPts val="5"/>
              </a:spcBef>
            </a:pPr>
            <a:r>
              <a:rPr dirty="0" smtClean="0" baseline="1220" sz="2400" spc="-15" b="1">
                <a:latin typeface="΢"/>
                <a:cs typeface="΢"/>
              </a:rPr>
              <a:t>解决方案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1048" y="2644901"/>
            <a:ext cx="499833" cy="836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9598" marR="303276" algn="ctr">
              <a:lnSpc>
                <a:spcPts val="1800"/>
              </a:lnSpc>
              <a:spcBef>
                <a:spcPts val="90"/>
              </a:spcBef>
            </a:pPr>
            <a:r>
              <a:rPr dirty="0" smtClean="0" baseline="1220" sz="2400" spc="-15" b="1">
                <a:latin typeface="΢"/>
                <a:cs typeface="΢"/>
              </a:rPr>
              <a:t>云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ts val="1920"/>
              </a:lnSpc>
              <a:spcBef>
                <a:spcPts val="5"/>
              </a:spcBef>
            </a:pPr>
            <a:r>
              <a:rPr dirty="0" smtClean="0" baseline="1220" sz="2400" spc="-15" b="1">
                <a:latin typeface="΢"/>
                <a:cs typeface="΢"/>
              </a:rPr>
              <a:t>解决方案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66105" y="5933769"/>
            <a:ext cx="2576829" cy="452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50"/>
              </a:lnSpc>
              <a:spcBef>
                <a:spcPts val="42"/>
              </a:spcBef>
            </a:pPr>
            <a:endParaRPr sz="850"/>
          </a:p>
          <a:p>
            <a:pPr marL="839724">
              <a:lnSpc>
                <a:spcPct val="95825"/>
              </a:lnSpc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6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6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01252" y="5933782"/>
            <a:ext cx="2576829" cy="452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50"/>
              </a:lnSpc>
              <a:spcBef>
                <a:spcPts val="42"/>
              </a:spcBef>
            </a:pPr>
            <a:endParaRPr sz="850"/>
          </a:p>
          <a:p>
            <a:pPr marL="840104">
              <a:lnSpc>
                <a:spcPct val="95825"/>
              </a:lnSpc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6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6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77391" y="5933769"/>
            <a:ext cx="2576830" cy="452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850"/>
              </a:lnSpc>
              <a:spcBef>
                <a:spcPts val="42"/>
              </a:spcBef>
            </a:pPr>
            <a:endParaRPr sz="850"/>
          </a:p>
          <a:p>
            <a:pPr marL="838200">
              <a:lnSpc>
                <a:spcPct val="95825"/>
              </a:lnSpc>
            </a:pP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6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6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66105" y="5429453"/>
            <a:ext cx="2576829" cy="452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8414">
              <a:lnSpc>
                <a:spcPts val="3050"/>
              </a:lnSpc>
              <a:spcBef>
                <a:spcPts val="152"/>
              </a:spcBef>
            </a:pPr>
            <a:r>
              <a:rPr dirty="0" smtClean="0" baseline="-1953" sz="3000" spc="0" b="1">
                <a:latin typeface="΢"/>
                <a:cs typeface="΢"/>
              </a:rPr>
              <a:t>核心人力资源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77391" y="5429453"/>
            <a:ext cx="2576830" cy="452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8159">
              <a:lnSpc>
                <a:spcPts val="3050"/>
              </a:lnSpc>
              <a:spcBef>
                <a:spcPts val="152"/>
              </a:spcBef>
            </a:pPr>
            <a:r>
              <a:rPr dirty="0" smtClean="0" baseline="-1953" sz="3000" spc="0" b="1">
                <a:latin typeface="΢"/>
                <a:cs typeface="΢"/>
              </a:rPr>
              <a:t>核心人力资源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196" y="4204423"/>
            <a:ext cx="548500" cy="2181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1428877" y="3977335"/>
            <a:ext cx="10440289" cy="338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79811" marR="4267746" algn="ctr">
              <a:lnSpc>
                <a:spcPts val="2335"/>
              </a:lnSpc>
              <a:spcBef>
                <a:spcPts val="116"/>
              </a:spcBef>
            </a:pPr>
            <a:r>
              <a:rPr dirty="0" smtClean="0" baseline="-1220" sz="2400" spc="-15" b="1">
                <a:latin typeface="΢"/>
                <a:cs typeface="΢"/>
              </a:rPr>
              <a:t>已交付和维护的集成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196" y="1959736"/>
            <a:ext cx="548500" cy="22033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131429" y="4319193"/>
            <a:ext cx="2740405" cy="151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821939" y="2168702"/>
            <a:ext cx="4564379" cy="3661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13983" y="4494783"/>
            <a:ext cx="2474214" cy="701675"/>
          </a:xfrm>
          <a:custGeom>
            <a:avLst/>
            <a:gdLst/>
            <a:ahLst/>
            <a:cxnLst/>
            <a:rect l="l" t="t" r="r" b="b"/>
            <a:pathLst>
              <a:path w="2474213" h="701675">
                <a:moveTo>
                  <a:pt x="2321814" y="549275"/>
                </a:moveTo>
                <a:lnTo>
                  <a:pt x="2321814" y="701675"/>
                </a:lnTo>
                <a:lnTo>
                  <a:pt x="2423414" y="650875"/>
                </a:lnTo>
                <a:lnTo>
                  <a:pt x="2347214" y="650875"/>
                </a:lnTo>
                <a:lnTo>
                  <a:pt x="2347214" y="600075"/>
                </a:lnTo>
                <a:lnTo>
                  <a:pt x="2423414" y="600075"/>
                </a:lnTo>
                <a:lnTo>
                  <a:pt x="2321814" y="549275"/>
                </a:lnTo>
                <a:close/>
              </a:path>
              <a:path w="2474213" h="701675">
                <a:moveTo>
                  <a:pt x="1259839" y="25400"/>
                </a:moveTo>
                <a:lnTo>
                  <a:pt x="1211707" y="25400"/>
                </a:lnTo>
                <a:lnTo>
                  <a:pt x="1237107" y="50800"/>
                </a:lnTo>
                <a:lnTo>
                  <a:pt x="1211818" y="50800"/>
                </a:lnTo>
                <a:lnTo>
                  <a:pt x="1214402" y="636928"/>
                </a:lnTo>
                <a:lnTo>
                  <a:pt x="1223578" y="647012"/>
                </a:lnTo>
                <a:lnTo>
                  <a:pt x="1237107" y="650875"/>
                </a:lnTo>
                <a:lnTo>
                  <a:pt x="2321814" y="650875"/>
                </a:lnTo>
                <a:lnTo>
                  <a:pt x="2321814" y="625475"/>
                </a:lnTo>
                <a:lnTo>
                  <a:pt x="1262507" y="625475"/>
                </a:lnTo>
                <a:lnTo>
                  <a:pt x="1237107" y="600075"/>
                </a:lnTo>
                <a:lnTo>
                  <a:pt x="1262394" y="600075"/>
                </a:lnTo>
                <a:lnTo>
                  <a:pt x="1259952" y="50800"/>
                </a:lnTo>
                <a:lnTo>
                  <a:pt x="1237107" y="50800"/>
                </a:lnTo>
                <a:lnTo>
                  <a:pt x="1211707" y="25400"/>
                </a:lnTo>
                <a:lnTo>
                  <a:pt x="1259839" y="25400"/>
                </a:lnTo>
                <a:close/>
              </a:path>
              <a:path w="2474213" h="701675">
                <a:moveTo>
                  <a:pt x="2423414" y="600075"/>
                </a:moveTo>
                <a:lnTo>
                  <a:pt x="2347214" y="600075"/>
                </a:lnTo>
                <a:lnTo>
                  <a:pt x="2347214" y="650875"/>
                </a:lnTo>
                <a:lnTo>
                  <a:pt x="2423414" y="650875"/>
                </a:lnTo>
                <a:lnTo>
                  <a:pt x="2474214" y="625475"/>
                </a:lnTo>
                <a:lnTo>
                  <a:pt x="2423414" y="600075"/>
                </a:lnTo>
                <a:close/>
              </a:path>
              <a:path w="2474213" h="701675">
                <a:moveTo>
                  <a:pt x="1262394" y="600075"/>
                </a:moveTo>
                <a:lnTo>
                  <a:pt x="1237107" y="600075"/>
                </a:lnTo>
                <a:lnTo>
                  <a:pt x="1262507" y="625475"/>
                </a:lnTo>
                <a:lnTo>
                  <a:pt x="1262394" y="600075"/>
                </a:lnTo>
                <a:close/>
              </a:path>
              <a:path w="2474213" h="701675">
                <a:moveTo>
                  <a:pt x="2321814" y="600075"/>
                </a:moveTo>
                <a:lnTo>
                  <a:pt x="1262394" y="600075"/>
                </a:lnTo>
                <a:lnTo>
                  <a:pt x="1262507" y="625475"/>
                </a:lnTo>
                <a:lnTo>
                  <a:pt x="2321814" y="625475"/>
                </a:lnTo>
                <a:lnTo>
                  <a:pt x="2321814" y="600075"/>
                </a:lnTo>
                <a:close/>
              </a:path>
              <a:path w="2474213" h="701675">
                <a:moveTo>
                  <a:pt x="1237107" y="0"/>
                </a:moveTo>
                <a:lnTo>
                  <a:pt x="0" y="0"/>
                </a:lnTo>
                <a:lnTo>
                  <a:pt x="0" y="50800"/>
                </a:lnTo>
                <a:lnTo>
                  <a:pt x="1211818" y="50800"/>
                </a:lnTo>
                <a:lnTo>
                  <a:pt x="1211707" y="25400"/>
                </a:lnTo>
                <a:lnTo>
                  <a:pt x="1259839" y="25400"/>
                </a:lnTo>
                <a:lnTo>
                  <a:pt x="1259788" y="14001"/>
                </a:lnTo>
                <a:lnTo>
                  <a:pt x="1250579" y="3893"/>
                </a:lnTo>
                <a:lnTo>
                  <a:pt x="1237107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188198" y="2159000"/>
            <a:ext cx="2687701" cy="1854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11063" y="3010027"/>
            <a:ext cx="2477135" cy="1394714"/>
          </a:xfrm>
          <a:custGeom>
            <a:avLst/>
            <a:gdLst/>
            <a:ahLst/>
            <a:cxnLst/>
            <a:rect l="l" t="t" r="r" b="b"/>
            <a:pathLst>
              <a:path w="2477134" h="1394714">
                <a:moveTo>
                  <a:pt x="1213156" y="1343914"/>
                </a:moveTo>
                <a:lnTo>
                  <a:pt x="0" y="1343914"/>
                </a:lnTo>
                <a:lnTo>
                  <a:pt x="0" y="1394714"/>
                </a:lnTo>
                <a:lnTo>
                  <a:pt x="1238504" y="1394714"/>
                </a:lnTo>
                <a:lnTo>
                  <a:pt x="1252032" y="1390820"/>
                </a:lnTo>
                <a:lnTo>
                  <a:pt x="1261208" y="1380712"/>
                </a:lnTo>
                <a:lnTo>
                  <a:pt x="1261232" y="1369314"/>
                </a:lnTo>
                <a:lnTo>
                  <a:pt x="1213104" y="1369314"/>
                </a:lnTo>
                <a:lnTo>
                  <a:pt x="1213156" y="1343914"/>
                </a:lnTo>
                <a:close/>
              </a:path>
              <a:path w="2477134" h="1394714">
                <a:moveTo>
                  <a:pt x="2324735" y="50800"/>
                </a:moveTo>
                <a:lnTo>
                  <a:pt x="1238504" y="50800"/>
                </a:lnTo>
                <a:lnTo>
                  <a:pt x="1225031" y="54693"/>
                </a:lnTo>
                <a:lnTo>
                  <a:pt x="1215822" y="64801"/>
                </a:lnTo>
                <a:lnTo>
                  <a:pt x="1213104" y="1369314"/>
                </a:lnTo>
                <a:lnTo>
                  <a:pt x="1238504" y="1343914"/>
                </a:lnTo>
                <a:lnTo>
                  <a:pt x="1261284" y="1343914"/>
                </a:lnTo>
                <a:lnTo>
                  <a:pt x="1263851" y="101600"/>
                </a:lnTo>
                <a:lnTo>
                  <a:pt x="1238504" y="101600"/>
                </a:lnTo>
                <a:lnTo>
                  <a:pt x="1263904" y="76200"/>
                </a:lnTo>
                <a:lnTo>
                  <a:pt x="2324735" y="76200"/>
                </a:lnTo>
                <a:lnTo>
                  <a:pt x="2324735" y="50800"/>
                </a:lnTo>
                <a:close/>
              </a:path>
              <a:path w="2477134" h="1394714">
                <a:moveTo>
                  <a:pt x="1261284" y="1343914"/>
                </a:moveTo>
                <a:lnTo>
                  <a:pt x="1238504" y="1343914"/>
                </a:lnTo>
                <a:lnTo>
                  <a:pt x="1213104" y="1369314"/>
                </a:lnTo>
                <a:lnTo>
                  <a:pt x="1261232" y="1369314"/>
                </a:lnTo>
                <a:lnTo>
                  <a:pt x="1261284" y="1343914"/>
                </a:lnTo>
                <a:close/>
              </a:path>
              <a:path w="2477134" h="1394714">
                <a:moveTo>
                  <a:pt x="2324735" y="0"/>
                </a:moveTo>
                <a:lnTo>
                  <a:pt x="2324735" y="152400"/>
                </a:lnTo>
                <a:lnTo>
                  <a:pt x="2426335" y="101600"/>
                </a:lnTo>
                <a:lnTo>
                  <a:pt x="2350135" y="101600"/>
                </a:lnTo>
                <a:lnTo>
                  <a:pt x="2350135" y="50800"/>
                </a:lnTo>
                <a:lnTo>
                  <a:pt x="2426335" y="50800"/>
                </a:lnTo>
                <a:lnTo>
                  <a:pt x="2324735" y="0"/>
                </a:lnTo>
                <a:close/>
              </a:path>
              <a:path w="2477134" h="1394714">
                <a:moveTo>
                  <a:pt x="1263904" y="76200"/>
                </a:moveTo>
                <a:lnTo>
                  <a:pt x="1238504" y="101600"/>
                </a:lnTo>
                <a:lnTo>
                  <a:pt x="1263851" y="101600"/>
                </a:lnTo>
                <a:lnTo>
                  <a:pt x="1263904" y="76200"/>
                </a:lnTo>
                <a:close/>
              </a:path>
              <a:path w="2477134" h="1394714">
                <a:moveTo>
                  <a:pt x="2324735" y="76200"/>
                </a:moveTo>
                <a:lnTo>
                  <a:pt x="1263904" y="76200"/>
                </a:lnTo>
                <a:lnTo>
                  <a:pt x="1263851" y="101600"/>
                </a:lnTo>
                <a:lnTo>
                  <a:pt x="2324735" y="101600"/>
                </a:lnTo>
                <a:lnTo>
                  <a:pt x="2324735" y="76200"/>
                </a:lnTo>
                <a:close/>
              </a:path>
              <a:path w="2477134" h="1394714">
                <a:moveTo>
                  <a:pt x="2426335" y="50800"/>
                </a:moveTo>
                <a:lnTo>
                  <a:pt x="2350135" y="50800"/>
                </a:lnTo>
                <a:lnTo>
                  <a:pt x="2350135" y="101600"/>
                </a:lnTo>
                <a:lnTo>
                  <a:pt x="2426335" y="101600"/>
                </a:lnTo>
                <a:lnTo>
                  <a:pt x="2477135" y="76200"/>
                </a:lnTo>
                <a:lnTo>
                  <a:pt x="2426335" y="5080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7626" y="2158872"/>
            <a:ext cx="1639824" cy="1371980"/>
          </a:xfrm>
          <a:custGeom>
            <a:avLst/>
            <a:gdLst/>
            <a:ahLst/>
            <a:cxnLst/>
            <a:rect l="l" t="t" r="r" b="b"/>
            <a:pathLst>
              <a:path w="1639824" h="1371980">
                <a:moveTo>
                  <a:pt x="0" y="1371980"/>
                </a:moveTo>
                <a:lnTo>
                  <a:pt x="1639824" y="1371980"/>
                </a:lnTo>
                <a:lnTo>
                  <a:pt x="1639824" y="0"/>
                </a:lnTo>
                <a:lnTo>
                  <a:pt x="0" y="0"/>
                </a:lnTo>
                <a:lnTo>
                  <a:pt x="0" y="137198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7626" y="4457877"/>
            <a:ext cx="1696974" cy="1371981"/>
          </a:xfrm>
          <a:custGeom>
            <a:avLst/>
            <a:gdLst/>
            <a:ahLst/>
            <a:cxnLst/>
            <a:rect l="l" t="t" r="r" b="b"/>
            <a:pathLst>
              <a:path w="1696974" h="1371980">
                <a:moveTo>
                  <a:pt x="0" y="1371981"/>
                </a:moveTo>
                <a:lnTo>
                  <a:pt x="1696974" y="1371981"/>
                </a:lnTo>
                <a:lnTo>
                  <a:pt x="1696974" y="0"/>
                </a:lnTo>
                <a:lnTo>
                  <a:pt x="0" y="0"/>
                </a:lnTo>
                <a:lnTo>
                  <a:pt x="0" y="137198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361438" y="2158923"/>
            <a:ext cx="337350" cy="3670934"/>
          </a:xfrm>
          <a:custGeom>
            <a:avLst/>
            <a:gdLst/>
            <a:ahLst/>
            <a:cxnLst/>
            <a:rect l="l" t="t" r="r" b="b"/>
            <a:pathLst>
              <a:path w="337350" h="3670934">
                <a:moveTo>
                  <a:pt x="0" y="3670934"/>
                </a:moveTo>
                <a:lnTo>
                  <a:pt x="337350" y="3670934"/>
                </a:lnTo>
                <a:lnTo>
                  <a:pt x="337350" y="0"/>
                </a:lnTo>
                <a:lnTo>
                  <a:pt x="0" y="0"/>
                </a:lnTo>
                <a:lnTo>
                  <a:pt x="0" y="3670934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743200" y="1403210"/>
            <a:ext cx="4527550" cy="355104"/>
          </a:xfrm>
          <a:custGeom>
            <a:avLst/>
            <a:gdLst/>
            <a:ahLst/>
            <a:cxnLst/>
            <a:rect l="l" t="t" r="r" b="b"/>
            <a:pathLst>
              <a:path w="4527550" h="355104">
                <a:moveTo>
                  <a:pt x="0" y="355104"/>
                </a:moveTo>
                <a:lnTo>
                  <a:pt x="4527550" y="355104"/>
                </a:lnTo>
                <a:lnTo>
                  <a:pt x="4527550" y="0"/>
                </a:lnTo>
                <a:lnTo>
                  <a:pt x="0" y="0"/>
                </a:lnTo>
                <a:lnTo>
                  <a:pt x="0" y="3551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466076" y="1420482"/>
            <a:ext cx="4369435" cy="355104"/>
          </a:xfrm>
          <a:custGeom>
            <a:avLst/>
            <a:gdLst/>
            <a:ahLst/>
            <a:cxnLst/>
            <a:rect l="l" t="t" r="r" b="b"/>
            <a:pathLst>
              <a:path w="4369435" h="355104">
                <a:moveTo>
                  <a:pt x="0" y="355104"/>
                </a:moveTo>
                <a:lnTo>
                  <a:pt x="4369435" y="355104"/>
                </a:lnTo>
                <a:lnTo>
                  <a:pt x="4369435" y="0"/>
                </a:lnTo>
                <a:lnTo>
                  <a:pt x="0" y="0"/>
                </a:lnTo>
                <a:lnTo>
                  <a:pt x="0" y="3551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1302" y="520088"/>
            <a:ext cx="258767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整合后的效果，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10077" y="520088"/>
            <a:ext cx="151782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一个入口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7228" y="1911670"/>
            <a:ext cx="2954012" cy="217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baseline="1302" sz="2250" spc="0" b="1">
                <a:latin typeface="΢"/>
                <a:cs typeface="΢"/>
              </a:rPr>
              <a:t>人力资</a:t>
            </a:r>
            <a:r>
              <a:rPr dirty="0" smtClean="0" baseline="1302" sz="2250" spc="-4" b="1">
                <a:latin typeface="΢"/>
                <a:cs typeface="΢"/>
              </a:rPr>
              <a:t>源</a:t>
            </a:r>
            <a:r>
              <a:rPr dirty="0" smtClean="0" baseline="1302" sz="2250" spc="0" b="1">
                <a:latin typeface="΢"/>
                <a:cs typeface="΢"/>
              </a:rPr>
              <a:t>门户（</a:t>
            </a:r>
            <a:r>
              <a:rPr dirty="0" smtClean="0" baseline="1932" sz="2250" spc="-4" b="1">
                <a:latin typeface="Arial"/>
                <a:cs typeface="Arial"/>
              </a:rPr>
              <a:t>ESS</a:t>
            </a:r>
            <a:r>
              <a:rPr dirty="0" smtClean="0" baseline="1302" sz="2250" spc="0" b="1">
                <a:latin typeface="΢"/>
                <a:cs typeface="΢"/>
              </a:rPr>
              <a:t>、</a:t>
            </a:r>
            <a:r>
              <a:rPr dirty="0" smtClean="0" baseline="1932" sz="2250" spc="0" b="1">
                <a:latin typeface="Arial"/>
                <a:cs typeface="Arial"/>
              </a:rPr>
              <a:t>MS</a:t>
            </a:r>
            <a:r>
              <a:rPr dirty="0" smtClean="0" baseline="1932" sz="2250" spc="-9" b="1">
                <a:latin typeface="Arial"/>
                <a:cs typeface="Arial"/>
              </a:rPr>
              <a:t>S</a:t>
            </a:r>
            <a:r>
              <a:rPr dirty="0" smtClean="0" baseline="1302" sz="2250" spc="0" b="1">
                <a:latin typeface="΢"/>
                <a:cs typeface="΢"/>
              </a:rPr>
              <a:t>、</a:t>
            </a:r>
            <a:r>
              <a:rPr dirty="0" smtClean="0" baseline="1932" sz="2250" spc="0" b="1">
                <a:latin typeface="Arial"/>
                <a:cs typeface="Arial"/>
              </a:rPr>
              <a:t>…</a:t>
            </a:r>
            <a:r>
              <a:rPr dirty="0" smtClean="0" baseline="1302" sz="2250" spc="0" b="1">
                <a:latin typeface="΢"/>
                <a:cs typeface="΢"/>
              </a:rPr>
              <a:t>）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8666" y="1913311"/>
            <a:ext cx="828675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1302" sz="2250" spc="0" b="1">
                <a:latin typeface="΢"/>
                <a:cs typeface="΢"/>
              </a:rPr>
              <a:t>人才管理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48166" y="4114856"/>
            <a:ext cx="1209675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baseline="1302" sz="2250" spc="0" b="1">
                <a:latin typeface="΢"/>
                <a:cs typeface="΢"/>
              </a:rPr>
              <a:t>人力资源核心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3528" y="3766565"/>
            <a:ext cx="286969" cy="458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  <a:spcBef>
                <a:spcPts val="95"/>
              </a:spcBef>
            </a:pPr>
            <a:r>
              <a:rPr dirty="0" smtClean="0" baseline="1149" sz="2550" spc="0" b="1">
                <a:latin typeface="΢"/>
                <a:cs typeface="΢"/>
              </a:rPr>
              <a:t>集成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7626" y="4457877"/>
            <a:ext cx="1696974" cy="1371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05107" marR="92712" algn="ctr">
              <a:lnSpc>
                <a:spcPct val="142207"/>
              </a:lnSpc>
              <a:spcBef>
                <a:spcPts val="1128"/>
              </a:spcBef>
            </a:pPr>
            <a:r>
              <a:rPr dirty="0" smtClean="0" sz="1600" spc="-15" b="1">
                <a:latin typeface="΢"/>
                <a:cs typeface="΢"/>
              </a:rPr>
              <a:t>企业预置型部署</a:t>
            </a:r>
            <a:endParaRPr sz="1600">
              <a:latin typeface="微软雅黑"/>
              <a:cs typeface="微软雅黑"/>
            </a:endParaRPr>
          </a:p>
          <a:p>
            <a:pPr marL="328777" marR="317855" algn="ctr">
              <a:lnSpc>
                <a:spcPct val="142207"/>
              </a:lnSpc>
              <a:spcBef>
                <a:spcPts val="125"/>
              </a:spcBef>
            </a:pPr>
            <a:r>
              <a:rPr dirty="0" smtClean="0" sz="1300" spc="-12">
                <a:latin typeface="΢"/>
                <a:cs typeface="΢"/>
              </a:rPr>
              <a:t>核心人力资源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61438" y="2158923"/>
            <a:ext cx="337350" cy="3670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417626" y="2158872"/>
            <a:ext cx="1639824" cy="1371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45"/>
              </a:spcBef>
            </a:pPr>
            <a:endParaRPr sz="900"/>
          </a:p>
          <a:p>
            <a:pPr marL="222963" marR="209806" indent="-1473" algn="ctr">
              <a:lnSpc>
                <a:spcPts val="2730"/>
              </a:lnSpc>
            </a:pPr>
            <a:r>
              <a:rPr dirty="0" smtClean="0" sz="1600" spc="-15" b="1">
                <a:latin typeface="΢"/>
                <a:cs typeface="΢"/>
              </a:rPr>
              <a:t>云部署</a:t>
            </a:r>
            <a:r>
              <a:rPr dirty="0" smtClean="0" sz="1600" spc="-4" b="1">
                <a:latin typeface="΢"/>
                <a:cs typeface="΢"/>
              </a:rPr>
              <a:t> </a:t>
            </a:r>
            <a:endParaRPr sz="1300">
              <a:latin typeface="微软雅黑"/>
              <a:cs typeface="微软雅黑"/>
            </a:endParaRPr>
          </a:p>
          <a:p>
            <a:pPr marL="222963" marR="209806" algn="ctr">
              <a:lnSpc>
                <a:spcPts val="2218"/>
              </a:lnSpc>
              <a:spcBef>
                <a:spcPts val="152"/>
              </a:spcBef>
            </a:pPr>
            <a:r>
              <a:rPr dirty="0" smtClean="0" sz="1300" spc="-12">
                <a:latin typeface="΢"/>
                <a:cs typeface="΢"/>
              </a:rPr>
              <a:t>人才管理、分析</a:t>
            </a:r>
            <a:r>
              <a:rPr dirty="0" smtClean="0" sz="1300" spc="-3">
                <a:latin typeface="΢"/>
                <a:cs typeface="΢"/>
              </a:rPr>
              <a:t> </a:t>
            </a:r>
            <a:endParaRPr sz="1300">
              <a:latin typeface="微软雅黑"/>
              <a:cs typeface="微软雅黑"/>
            </a:endParaRPr>
          </a:p>
          <a:p>
            <a:pPr marL="222963" marR="209806" algn="ctr">
              <a:lnSpc>
                <a:spcPts val="2218"/>
              </a:lnSpc>
              <a:spcBef>
                <a:spcPts val="124"/>
              </a:spcBef>
            </a:pPr>
            <a:r>
              <a:rPr dirty="0" smtClean="0" sz="1300" spc="-12">
                <a:latin typeface="΢"/>
                <a:cs typeface="΢"/>
              </a:rPr>
              <a:t>解决方案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6076" y="1420482"/>
            <a:ext cx="4369435" cy="355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06591" marR="1491224" algn="ctr">
              <a:lnSpc>
                <a:spcPts val="2470"/>
              </a:lnSpc>
              <a:spcBef>
                <a:spcPts val="123"/>
              </a:spcBef>
            </a:pPr>
            <a:r>
              <a:rPr dirty="0" smtClean="0" baseline="-1149" sz="2550" spc="0" b="1">
                <a:latin typeface="΢"/>
                <a:cs typeface="΢"/>
              </a:rPr>
              <a:t>人力资源流程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43200" y="1403210"/>
            <a:ext cx="4527550" cy="355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02663" marR="1788693" algn="ctr">
              <a:lnSpc>
                <a:spcPts val="2470"/>
              </a:lnSpc>
              <a:spcBef>
                <a:spcPts val="123"/>
              </a:spcBef>
            </a:pPr>
            <a:r>
              <a:rPr dirty="0" smtClean="0" baseline="-1149" sz="2550" spc="0" b="1">
                <a:latin typeface="΢"/>
                <a:cs typeface="΢"/>
              </a:rPr>
              <a:t>统一访问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" y="0"/>
            <a:ext cx="12196318" cy="68595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00"/>
              </a:lnSpc>
              <a:spcBef>
                <a:spcPts val="26"/>
              </a:spcBef>
            </a:pPr>
            <a:endParaRPr sz="900"/>
          </a:p>
          <a:p>
            <a:pPr marL="409151">
              <a:lnSpc>
                <a:spcPct val="122899"/>
              </a:lnSpc>
              <a:spcBef>
                <a:spcPts val="51000"/>
              </a:spcBef>
              <a:tabLst>
                <a:tab pos="11633200" algn="l"/>
              </a:tabLst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99" y="0"/>
            <a:ext cx="12183618" cy="6859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97" y="3320795"/>
            <a:ext cx="5907669" cy="2073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37272" y="1343964"/>
            <a:ext cx="1495044" cy="740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179057" y="3320795"/>
            <a:ext cx="6007608" cy="207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143495" y="1043050"/>
            <a:ext cx="4753990" cy="1437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1302" y="534472"/>
            <a:ext cx="293209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sz="2800" spc="0" b="1">
                <a:latin typeface="΢"/>
                <a:cs typeface="΢"/>
              </a:rPr>
              <a:t>充分利用最佳产品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999" y="2261208"/>
            <a:ext cx="1193338" cy="940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sz="7200" spc="4" b="1">
                <a:solidFill>
                  <a:srgbClr val="EFAB00"/>
                </a:solidFill>
                <a:latin typeface="Arial"/>
                <a:cs typeface="Arial"/>
              </a:rPr>
              <a:t>#1</a:t>
            </a:r>
            <a:endParaRPr sz="7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7552" y="2261208"/>
            <a:ext cx="1193338" cy="940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sz="7200" spc="4" b="1">
                <a:solidFill>
                  <a:srgbClr val="EFAB00"/>
                </a:solidFill>
                <a:latin typeface="Arial"/>
                <a:cs typeface="Arial"/>
              </a:rPr>
              <a:t>#1</a:t>
            </a:r>
            <a:endParaRPr sz="7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2145" y="2291887"/>
            <a:ext cx="2024254" cy="38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dirty="0" smtClean="0" sz="2800" spc="0" b="1">
                <a:solidFill>
                  <a:srgbClr val="EFAB00"/>
                </a:solidFill>
                <a:latin typeface="΢"/>
                <a:cs typeface="΢"/>
              </a:rPr>
              <a:t>核心</a:t>
            </a:r>
            <a:r>
              <a:rPr dirty="0" smtClean="0" baseline="1035" sz="4200" spc="-4" b="1">
                <a:solidFill>
                  <a:srgbClr val="EFAB00"/>
                </a:solidFill>
                <a:latin typeface="Arial"/>
                <a:cs typeface="Arial"/>
              </a:rPr>
              <a:t>HR</a:t>
            </a:r>
            <a:r>
              <a:rPr dirty="0" smtClean="0" sz="2800" spc="0" b="1">
                <a:solidFill>
                  <a:srgbClr val="EFAB00"/>
                </a:solidFill>
                <a:latin typeface="΢"/>
                <a:cs typeface="΢"/>
              </a:rPr>
              <a:t>套件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88502" y="2294945"/>
            <a:ext cx="222374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sz="2800" spc="0" b="1">
                <a:solidFill>
                  <a:srgbClr val="EFAB00"/>
                </a:solidFill>
                <a:latin typeface="΢"/>
                <a:cs typeface="΢"/>
              </a:rPr>
              <a:t>人才管理套件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7342" y="3552426"/>
            <a:ext cx="361990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9"/>
              </a:lnSpc>
              <a:spcBef>
                <a:spcPts val="189"/>
              </a:spcBef>
            </a:pPr>
            <a:r>
              <a:rPr dirty="0" smtClean="0" sz="2500" spc="0">
                <a:solidFill>
                  <a:srgbClr val="FFFFFF"/>
                </a:solidFill>
                <a:latin typeface="Arial"/>
                <a:cs typeface="Arial"/>
              </a:rPr>
              <a:t>Succ</a:t>
            </a:r>
            <a:r>
              <a:rPr dirty="0" smtClean="0" sz="2500" spc="9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2500" spc="0">
                <a:solidFill>
                  <a:srgbClr val="FFFFFF"/>
                </a:solidFill>
                <a:latin typeface="Arial"/>
                <a:cs typeface="Arial"/>
              </a:rPr>
              <a:t>ssFact</a:t>
            </a:r>
            <a:r>
              <a:rPr dirty="0" smtClean="0" sz="2500" spc="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2500" spc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dirty="0" smtClean="0" sz="2500" spc="-16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拥有</a:t>
            </a:r>
            <a:r>
              <a:rPr dirty="0" smtClean="0" sz="2500" spc="-7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sz="3600" spc="-259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99166" y="3638225"/>
            <a:ext cx="108043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sz="2800" spc="0">
                <a:solidFill>
                  <a:srgbClr val="FFFFFF"/>
                </a:solidFill>
                <a:latin typeface="΢"/>
                <a:cs typeface="΢"/>
              </a:rPr>
              <a:t>年</a:t>
            </a: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以上</a:t>
            </a:r>
            <a:endParaRPr sz="25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459" y="3696176"/>
            <a:ext cx="4548776" cy="435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29"/>
              </a:lnSpc>
              <a:spcBef>
                <a:spcPts val="171"/>
              </a:spcBef>
            </a:pPr>
            <a:r>
              <a:rPr dirty="0" smtClean="0" sz="3200" spc="-4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mtClean="0" sz="3200" spc="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3200" spc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3200" spc="0" b="1">
                <a:solidFill>
                  <a:srgbClr val="FFFFFF"/>
                </a:solidFill>
                <a:latin typeface="΢"/>
                <a:cs typeface="΢"/>
              </a:rPr>
              <a:t>年</a:t>
            </a:r>
            <a:r>
              <a:rPr dirty="0" smtClean="0" sz="3200" spc="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3200" spc="-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1159" sz="3750" spc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dirty="0" smtClean="0" baseline="1159" sz="3750" spc="-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作为企业软件的领</a:t>
            </a:r>
            <a:endParaRPr sz="25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7342" y="4076002"/>
            <a:ext cx="4815889" cy="110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80"/>
              </a:lnSpc>
              <a:spcBef>
                <a:spcPts val="139"/>
              </a:spcBef>
            </a:pPr>
            <a:r>
              <a:rPr dirty="0" smtClean="0" baseline="1562" sz="3750" spc="0">
                <a:solidFill>
                  <a:srgbClr val="FFFFFF"/>
                </a:solidFill>
                <a:latin typeface="΢"/>
                <a:cs typeface="΢"/>
              </a:rPr>
              <a:t>的云部署</a:t>
            </a:r>
            <a:r>
              <a:rPr dirty="0" smtClean="0" baseline="1562" sz="3750" spc="-11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baseline="2319" sz="3750" spc="-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baseline="2319" sz="3750" spc="-4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1562" sz="3750" spc="0">
                <a:solidFill>
                  <a:srgbClr val="FFFFFF"/>
                </a:solidFill>
                <a:latin typeface="΢"/>
                <a:cs typeface="΢"/>
              </a:rPr>
              <a:t>经验。约</a:t>
            </a:r>
            <a:r>
              <a:rPr dirty="0" smtClean="0" baseline="1562" sz="3750" spc="-11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2,5</a:t>
            </a:r>
            <a:r>
              <a:rPr dirty="0" smtClean="0" baseline="2319" sz="3750" spc="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baseline="2319" sz="3750" spc="-6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1562" sz="3750" spc="0">
                <a:solidFill>
                  <a:srgbClr val="FFFFFF"/>
                </a:solidFill>
                <a:latin typeface="΢"/>
                <a:cs typeface="΢"/>
              </a:rPr>
              <a:t>万</a:t>
            </a:r>
            <a:endParaRPr sz="2500">
              <a:latin typeface="微软雅黑"/>
              <a:cs typeface="微软雅黑"/>
            </a:endParaRPr>
          </a:p>
          <a:p>
            <a:pPr marL="12700" marR="48004">
              <a:lnSpc>
                <a:spcPts val="3000"/>
              </a:lnSpc>
              <a:spcBef>
                <a:spcPts val="10"/>
              </a:spcBef>
            </a:pP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名用户为</a:t>
            </a:r>
            <a:r>
              <a:rPr dirty="0" smtClean="0" sz="2500" spc="-11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baseline="1159" sz="3750" spc="0">
                <a:solidFill>
                  <a:srgbClr val="FFFFFF"/>
                </a:solidFill>
                <a:latin typeface="Arial"/>
                <a:cs typeface="Arial"/>
              </a:rPr>
              <a:t>Succ</a:t>
            </a:r>
            <a:r>
              <a:rPr dirty="0" smtClean="0" baseline="1159" sz="3750" spc="9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1159" sz="3750" spc="0">
                <a:solidFill>
                  <a:srgbClr val="FFFFFF"/>
                </a:solidFill>
                <a:latin typeface="Arial"/>
                <a:cs typeface="Arial"/>
              </a:rPr>
              <a:t>ssFact</a:t>
            </a:r>
            <a:r>
              <a:rPr dirty="0" smtClean="0" baseline="1159" sz="3750" spc="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1159" sz="3750" spc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dirty="0" smtClean="0" baseline="1159" sz="3750" spc="-17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提供持</a:t>
            </a:r>
            <a:endParaRPr sz="2500">
              <a:latin typeface="微软雅黑"/>
              <a:cs typeface="微软雅黑"/>
            </a:endParaRPr>
          </a:p>
          <a:p>
            <a:pPr marL="12700" marR="48004">
              <a:lnSpc>
                <a:spcPts val="2940"/>
              </a:lnSpc>
            </a:pP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续反馈和可靠验证</a:t>
            </a:r>
            <a:endParaRPr sz="25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1459" y="4171372"/>
            <a:ext cx="2733709" cy="726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1562" sz="3750" spc="0">
                <a:solidFill>
                  <a:srgbClr val="FFFFFF"/>
                </a:solidFill>
                <a:latin typeface="΢"/>
                <a:cs typeface="΢"/>
              </a:rPr>
              <a:t>导者为全球</a:t>
            </a:r>
            <a:r>
              <a:rPr dirty="0" smtClean="0" baseline="1562" sz="3750" spc="-144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baseline="2319" sz="3750" spc="4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,0</a:t>
            </a:r>
            <a:r>
              <a:rPr dirty="0" smtClean="0" baseline="2319" sz="3750" spc="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baseline="2319" sz="3750" spc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500">
              <a:latin typeface="Arial"/>
              <a:cs typeface="Arial"/>
            </a:endParaRPr>
          </a:p>
          <a:p>
            <a:pPr marL="12700" marR="47958">
              <a:lnSpc>
                <a:spcPts val="2945"/>
              </a:lnSpc>
              <a:spcBef>
                <a:spcPts val="8"/>
              </a:spcBef>
            </a:pP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提供有力支持</a:t>
            </a:r>
            <a:endParaRPr sz="25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87344" y="4171372"/>
            <a:ext cx="1937972" cy="3451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15"/>
              </a:lnSpc>
              <a:spcBef>
                <a:spcPts val="135"/>
              </a:spcBef>
            </a:pP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家</a:t>
            </a:r>
            <a:r>
              <a:rPr dirty="0" smtClean="0" sz="2500" spc="-69">
                <a:solidFill>
                  <a:srgbClr val="FFFFFF"/>
                </a:solidFill>
                <a:latin typeface="΢"/>
                <a:cs typeface="΢"/>
              </a:rPr>
              <a:t> </a:t>
            </a:r>
            <a:r>
              <a:rPr dirty="0" smtClean="0" baseline="1159" sz="3750" spc="0">
                <a:solidFill>
                  <a:srgbClr val="FFFFFF"/>
                </a:solidFill>
                <a:latin typeface="Arial"/>
                <a:cs typeface="Arial"/>
              </a:rPr>
              <a:t>HCM</a:t>
            </a:r>
            <a:r>
              <a:rPr dirty="0" smtClean="0" baseline="1159" sz="375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500" spc="0">
                <a:solidFill>
                  <a:srgbClr val="FFFFFF"/>
                </a:solidFill>
                <a:latin typeface="΢"/>
                <a:cs typeface="΢"/>
              </a:rPr>
              <a:t>客户</a:t>
            </a:r>
            <a:endParaRPr sz="25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76" y="6585622"/>
            <a:ext cx="1794736" cy="273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4775">
              <a:lnSpc>
                <a:spcPct val="95825"/>
              </a:lnSpc>
              <a:spcBef>
                <a:spcPts val="46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0713085" y="6682604"/>
            <a:ext cx="296271" cy="25043"/>
          </a:xfrm>
          <a:custGeom>
            <a:avLst/>
            <a:gdLst/>
            <a:ahLst/>
            <a:cxnLst/>
            <a:rect l="l" t="t" r="r" b="b"/>
            <a:pathLst>
              <a:path w="296271" h="25043">
                <a:moveTo>
                  <a:pt x="288399" y="0"/>
                </a:moveTo>
                <a:lnTo>
                  <a:pt x="6554" y="0"/>
                </a:lnTo>
                <a:lnTo>
                  <a:pt x="0" y="4815"/>
                </a:lnTo>
                <a:lnTo>
                  <a:pt x="0" y="19264"/>
                </a:lnTo>
                <a:lnTo>
                  <a:pt x="6554" y="25043"/>
                </a:lnTo>
                <a:lnTo>
                  <a:pt x="288399" y="25043"/>
                </a:lnTo>
                <a:lnTo>
                  <a:pt x="296271" y="19264"/>
                </a:lnTo>
                <a:lnTo>
                  <a:pt x="296271" y="4815"/>
                </a:lnTo>
                <a:lnTo>
                  <a:pt x="28839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0850729" y="6594944"/>
            <a:ext cx="159933" cy="203249"/>
          </a:xfrm>
          <a:custGeom>
            <a:avLst/>
            <a:gdLst/>
            <a:ahLst/>
            <a:cxnLst/>
            <a:rect l="l" t="t" r="r" b="b"/>
            <a:pathLst>
              <a:path w="159933" h="203249">
                <a:moveTo>
                  <a:pt x="27759" y="0"/>
                </a:moveTo>
                <a:lnTo>
                  <a:pt x="10591" y="0"/>
                </a:lnTo>
                <a:lnTo>
                  <a:pt x="6555" y="962"/>
                </a:lnTo>
                <a:lnTo>
                  <a:pt x="0" y="5786"/>
                </a:lnTo>
                <a:lnTo>
                  <a:pt x="0" y="14447"/>
                </a:lnTo>
                <a:lnTo>
                  <a:pt x="116673" y="100181"/>
                </a:lnTo>
                <a:lnTo>
                  <a:pt x="0" y="185910"/>
                </a:lnTo>
                <a:lnTo>
                  <a:pt x="0" y="193617"/>
                </a:lnTo>
                <a:lnTo>
                  <a:pt x="6555" y="199396"/>
                </a:lnTo>
                <a:lnTo>
                  <a:pt x="14419" y="203249"/>
                </a:lnTo>
                <a:lnTo>
                  <a:pt x="23596" y="203249"/>
                </a:lnTo>
                <a:lnTo>
                  <a:pt x="31462" y="199396"/>
                </a:lnTo>
                <a:lnTo>
                  <a:pt x="159933" y="104035"/>
                </a:lnTo>
                <a:lnTo>
                  <a:pt x="159933" y="96328"/>
                </a:lnTo>
                <a:lnTo>
                  <a:pt x="153384" y="90549"/>
                </a:lnTo>
                <a:lnTo>
                  <a:pt x="30946" y="673"/>
                </a:lnTo>
                <a:lnTo>
                  <a:pt x="2775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4876" y="6585622"/>
            <a:ext cx="1727708" cy="27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2195047" cy="1143253"/>
          </a:xfrm>
          <a:custGeom>
            <a:avLst/>
            <a:gdLst/>
            <a:ahLst/>
            <a:cxnLst/>
            <a:rect l="l" t="t" r="r" b="b"/>
            <a:pathLst>
              <a:path w="12195047" h="1143253">
                <a:moveTo>
                  <a:pt x="0" y="1143253"/>
                </a:moveTo>
                <a:lnTo>
                  <a:pt x="12195047" y="1143253"/>
                </a:lnTo>
                <a:lnTo>
                  <a:pt x="12195047" y="0"/>
                </a:lnTo>
                <a:lnTo>
                  <a:pt x="0" y="0"/>
                </a:lnTo>
                <a:lnTo>
                  <a:pt x="0" y="114325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146413" y="25"/>
            <a:ext cx="2269617" cy="1003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540635" y="5716320"/>
            <a:ext cx="1077671" cy="72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935978" y="3386937"/>
            <a:ext cx="1587880" cy="382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074161" y="3386924"/>
            <a:ext cx="2259076" cy="455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35829" y="3163049"/>
            <a:ext cx="1331722" cy="852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152900" y="5931408"/>
            <a:ext cx="2004060" cy="396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166743" y="5944984"/>
            <a:ext cx="2014601" cy="4085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89425" y="2559672"/>
            <a:ext cx="2278126" cy="328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442461" y="4191977"/>
            <a:ext cx="1537208" cy="452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967483" y="3963923"/>
            <a:ext cx="1568195" cy="39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981834" y="3977474"/>
            <a:ext cx="1578228" cy="4025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260471" y="1684756"/>
            <a:ext cx="1321180" cy="3763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479294" y="2421559"/>
            <a:ext cx="1545590" cy="6272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58001" y="1670468"/>
            <a:ext cx="3108071" cy="368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173851" y="4072877"/>
            <a:ext cx="1354962" cy="6065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86956" y="4928742"/>
            <a:ext cx="1647189" cy="558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134228" y="4117339"/>
            <a:ext cx="639394" cy="5748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654540" y="5716320"/>
            <a:ext cx="1935226" cy="527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705340" y="5206619"/>
            <a:ext cx="1994407" cy="5097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95883" y="5855208"/>
            <a:ext cx="1175004" cy="5364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65" y="5868759"/>
            <a:ext cx="1187030" cy="5472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599944" y="4954206"/>
            <a:ext cx="1363471" cy="53511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164584" y="5030355"/>
            <a:ext cx="1424939" cy="4795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461122" y="5004993"/>
            <a:ext cx="1888617" cy="3525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705340" y="1541767"/>
            <a:ext cx="2227326" cy="609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5640108"/>
            <a:ext cx="1524380" cy="7384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953754" y="2359621"/>
            <a:ext cx="965453" cy="7240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112504" y="3253523"/>
            <a:ext cx="840536" cy="6843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539239" y="3355174"/>
            <a:ext cx="1306322" cy="45571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32561" y="1572031"/>
            <a:ext cx="2187066" cy="4287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0483595" y="2319527"/>
            <a:ext cx="911351" cy="8488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0497184" y="2334196"/>
            <a:ext cx="922147" cy="85858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0087356" y="3308603"/>
            <a:ext cx="1424940" cy="489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0101199" y="3323348"/>
            <a:ext cx="1437004" cy="5003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755769" y="1625269"/>
            <a:ext cx="1443354" cy="5088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707378" y="5716320"/>
            <a:ext cx="920013" cy="6305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965952" y="4738014"/>
            <a:ext cx="944702" cy="90209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55688" y="3162998"/>
            <a:ext cx="1067079" cy="8002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14337" y="2359583"/>
            <a:ext cx="896226" cy="80017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033386" y="2334107"/>
            <a:ext cx="1194104" cy="62880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0420984" y="4633785"/>
            <a:ext cx="1105573" cy="39655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954391" y="4117365"/>
            <a:ext cx="2146807" cy="4192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0221341" y="4000588"/>
            <a:ext cx="1422780" cy="41443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0" y="4015688"/>
            <a:ext cx="1853438" cy="74338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43001" y="367458"/>
            <a:ext cx="1882542" cy="412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0"/>
              </a:lnSpc>
              <a:spcBef>
                <a:spcPts val="160"/>
              </a:spcBef>
            </a:pPr>
            <a:r>
              <a:rPr dirty="0" smtClean="0" sz="2900" spc="0" b="1">
                <a:latin typeface="Arial"/>
                <a:cs typeface="Arial"/>
              </a:rPr>
              <a:t>Smar</a:t>
            </a:r>
            <a:r>
              <a:rPr dirty="0" smtClean="0" sz="2900" spc="4" b="1">
                <a:latin typeface="Arial"/>
                <a:cs typeface="Arial"/>
              </a:rPr>
              <a:t>t</a:t>
            </a:r>
            <a:r>
              <a:rPr dirty="0" smtClean="0" sz="2900" spc="9">
                <a:latin typeface=""/>
                <a:cs typeface=""/>
              </a:rPr>
              <a:t>公司</a:t>
            </a:r>
            <a:endParaRPr sz="2900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72876" y="6565624"/>
            <a:ext cx="245668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585858"/>
                </a:solidFill>
                <a:latin typeface="Arial"/>
                <a:cs typeface="Arial"/>
              </a:rPr>
              <a:t>39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042539" y="6642717"/>
            <a:ext cx="1653112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091297" y="2267838"/>
            <a:ext cx="1895094" cy="1895221"/>
          </a:xfrm>
          <a:custGeom>
            <a:avLst/>
            <a:gdLst/>
            <a:ahLst/>
            <a:cxnLst/>
            <a:rect l="l" t="t" r="r" b="b"/>
            <a:pathLst>
              <a:path w="1895094" h="1895221">
                <a:moveTo>
                  <a:pt x="0" y="0"/>
                </a:moveTo>
                <a:lnTo>
                  <a:pt x="0" y="947674"/>
                </a:lnTo>
                <a:lnTo>
                  <a:pt x="77720" y="950814"/>
                </a:lnTo>
                <a:lnTo>
                  <a:pt x="153709" y="960074"/>
                </a:lnTo>
                <a:lnTo>
                  <a:pt x="227723" y="975209"/>
                </a:lnTo>
                <a:lnTo>
                  <a:pt x="299517" y="995975"/>
                </a:lnTo>
                <a:lnTo>
                  <a:pt x="368849" y="1022129"/>
                </a:lnTo>
                <a:lnTo>
                  <a:pt x="435474" y="1053427"/>
                </a:lnTo>
                <a:lnTo>
                  <a:pt x="499150" y="1089626"/>
                </a:lnTo>
                <a:lnTo>
                  <a:pt x="559631" y="1130480"/>
                </a:lnTo>
                <a:lnTo>
                  <a:pt x="616674" y="1175748"/>
                </a:lnTo>
                <a:lnTo>
                  <a:pt x="670036" y="1225184"/>
                </a:lnTo>
                <a:lnTo>
                  <a:pt x="719472" y="1278546"/>
                </a:lnTo>
                <a:lnTo>
                  <a:pt x="764740" y="1335589"/>
                </a:lnTo>
                <a:lnTo>
                  <a:pt x="805594" y="1396070"/>
                </a:lnTo>
                <a:lnTo>
                  <a:pt x="841793" y="1459746"/>
                </a:lnTo>
                <a:lnTo>
                  <a:pt x="873091" y="1526371"/>
                </a:lnTo>
                <a:lnTo>
                  <a:pt x="899245" y="1595703"/>
                </a:lnTo>
                <a:lnTo>
                  <a:pt x="920011" y="1667497"/>
                </a:lnTo>
                <a:lnTo>
                  <a:pt x="935146" y="1741511"/>
                </a:lnTo>
                <a:lnTo>
                  <a:pt x="944406" y="1817500"/>
                </a:lnTo>
                <a:lnTo>
                  <a:pt x="947547" y="1895221"/>
                </a:lnTo>
                <a:lnTo>
                  <a:pt x="1895094" y="1895221"/>
                </a:lnTo>
                <a:lnTo>
                  <a:pt x="1888811" y="1739796"/>
                </a:lnTo>
                <a:lnTo>
                  <a:pt x="1870289" y="1587829"/>
                </a:lnTo>
                <a:lnTo>
                  <a:pt x="1840016" y="1439808"/>
                </a:lnTo>
                <a:lnTo>
                  <a:pt x="1798478" y="1296220"/>
                </a:lnTo>
                <a:lnTo>
                  <a:pt x="1746164" y="1157555"/>
                </a:lnTo>
                <a:lnTo>
                  <a:pt x="1683562" y="1024299"/>
                </a:lnTo>
                <a:lnTo>
                  <a:pt x="1611159" y="896941"/>
                </a:lnTo>
                <a:lnTo>
                  <a:pt x="1529443" y="775968"/>
                </a:lnTo>
                <a:lnTo>
                  <a:pt x="1438902" y="661870"/>
                </a:lnTo>
                <a:lnTo>
                  <a:pt x="1340024" y="555132"/>
                </a:lnTo>
                <a:lnTo>
                  <a:pt x="1233296" y="456245"/>
                </a:lnTo>
                <a:lnTo>
                  <a:pt x="1119207" y="365694"/>
                </a:lnTo>
                <a:lnTo>
                  <a:pt x="998243" y="283970"/>
                </a:lnTo>
                <a:lnTo>
                  <a:pt x="870893" y="211559"/>
                </a:lnTo>
                <a:lnTo>
                  <a:pt x="737645" y="148949"/>
                </a:lnTo>
                <a:lnTo>
                  <a:pt x="598986" y="96628"/>
                </a:lnTo>
                <a:lnTo>
                  <a:pt x="455405" y="55085"/>
                </a:lnTo>
                <a:lnTo>
                  <a:pt x="307388" y="24807"/>
                </a:lnTo>
                <a:lnTo>
                  <a:pt x="155423" y="6283"/>
                </a:lnTo>
                <a:lnTo>
                  <a:pt x="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091297" y="4163059"/>
            <a:ext cx="1895094" cy="1895170"/>
          </a:xfrm>
          <a:custGeom>
            <a:avLst/>
            <a:gdLst/>
            <a:ahLst/>
            <a:cxnLst/>
            <a:rect l="l" t="t" r="r" b="b"/>
            <a:pathLst>
              <a:path w="1895094" h="1895170">
                <a:moveTo>
                  <a:pt x="1895094" y="0"/>
                </a:moveTo>
                <a:lnTo>
                  <a:pt x="947547" y="0"/>
                </a:lnTo>
                <a:lnTo>
                  <a:pt x="944406" y="77720"/>
                </a:lnTo>
                <a:lnTo>
                  <a:pt x="935146" y="153709"/>
                </a:lnTo>
                <a:lnTo>
                  <a:pt x="920011" y="227723"/>
                </a:lnTo>
                <a:lnTo>
                  <a:pt x="899245" y="299517"/>
                </a:lnTo>
                <a:lnTo>
                  <a:pt x="873091" y="368849"/>
                </a:lnTo>
                <a:lnTo>
                  <a:pt x="841793" y="435474"/>
                </a:lnTo>
                <a:lnTo>
                  <a:pt x="805594" y="499150"/>
                </a:lnTo>
                <a:lnTo>
                  <a:pt x="764740" y="559631"/>
                </a:lnTo>
                <a:lnTo>
                  <a:pt x="719472" y="616674"/>
                </a:lnTo>
                <a:lnTo>
                  <a:pt x="670036" y="670036"/>
                </a:lnTo>
                <a:lnTo>
                  <a:pt x="616674" y="719472"/>
                </a:lnTo>
                <a:lnTo>
                  <a:pt x="559631" y="764740"/>
                </a:lnTo>
                <a:lnTo>
                  <a:pt x="499150" y="805594"/>
                </a:lnTo>
                <a:lnTo>
                  <a:pt x="435474" y="841793"/>
                </a:lnTo>
                <a:lnTo>
                  <a:pt x="368849" y="873091"/>
                </a:lnTo>
                <a:lnTo>
                  <a:pt x="299517" y="899245"/>
                </a:lnTo>
                <a:lnTo>
                  <a:pt x="227723" y="920011"/>
                </a:lnTo>
                <a:lnTo>
                  <a:pt x="153709" y="935146"/>
                </a:lnTo>
                <a:lnTo>
                  <a:pt x="77720" y="944406"/>
                </a:lnTo>
                <a:lnTo>
                  <a:pt x="0" y="947546"/>
                </a:lnTo>
                <a:lnTo>
                  <a:pt x="0" y="1895170"/>
                </a:lnTo>
                <a:lnTo>
                  <a:pt x="155423" y="1888888"/>
                </a:lnTo>
                <a:lnTo>
                  <a:pt x="307388" y="1870367"/>
                </a:lnTo>
                <a:lnTo>
                  <a:pt x="455405" y="1840094"/>
                </a:lnTo>
                <a:lnTo>
                  <a:pt x="598986" y="1798558"/>
                </a:lnTo>
                <a:lnTo>
                  <a:pt x="737645" y="1746246"/>
                </a:lnTo>
                <a:lnTo>
                  <a:pt x="870893" y="1683646"/>
                </a:lnTo>
                <a:lnTo>
                  <a:pt x="998243" y="1611244"/>
                </a:lnTo>
                <a:lnTo>
                  <a:pt x="1119207" y="1529529"/>
                </a:lnTo>
                <a:lnTo>
                  <a:pt x="1233296" y="1438989"/>
                </a:lnTo>
                <a:lnTo>
                  <a:pt x="1340024" y="1340110"/>
                </a:lnTo>
                <a:lnTo>
                  <a:pt x="1438902" y="1233381"/>
                </a:lnTo>
                <a:lnTo>
                  <a:pt x="1529443" y="1119288"/>
                </a:lnTo>
                <a:lnTo>
                  <a:pt x="1611159" y="998321"/>
                </a:lnTo>
                <a:lnTo>
                  <a:pt x="1683562" y="870966"/>
                </a:lnTo>
                <a:lnTo>
                  <a:pt x="1746164" y="737711"/>
                </a:lnTo>
                <a:lnTo>
                  <a:pt x="1798478" y="599043"/>
                </a:lnTo>
                <a:lnTo>
                  <a:pt x="1840016" y="455450"/>
                </a:lnTo>
                <a:lnTo>
                  <a:pt x="1870289" y="307421"/>
                </a:lnTo>
                <a:lnTo>
                  <a:pt x="1888811" y="155441"/>
                </a:lnTo>
                <a:lnTo>
                  <a:pt x="1895094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196076" y="4163059"/>
            <a:ext cx="1895221" cy="1895170"/>
          </a:xfrm>
          <a:custGeom>
            <a:avLst/>
            <a:gdLst/>
            <a:ahLst/>
            <a:cxnLst/>
            <a:rect l="l" t="t" r="r" b="b"/>
            <a:pathLst>
              <a:path w="1895221" h="1895170">
                <a:moveTo>
                  <a:pt x="947674" y="0"/>
                </a:moveTo>
                <a:lnTo>
                  <a:pt x="0" y="0"/>
                </a:lnTo>
                <a:lnTo>
                  <a:pt x="6282" y="155441"/>
                </a:lnTo>
                <a:lnTo>
                  <a:pt x="24804" y="307421"/>
                </a:lnTo>
                <a:lnTo>
                  <a:pt x="55078" y="455450"/>
                </a:lnTo>
                <a:lnTo>
                  <a:pt x="96616" y="599043"/>
                </a:lnTo>
                <a:lnTo>
                  <a:pt x="148931" y="737711"/>
                </a:lnTo>
                <a:lnTo>
                  <a:pt x="211535" y="870966"/>
                </a:lnTo>
                <a:lnTo>
                  <a:pt x="283939" y="998321"/>
                </a:lnTo>
                <a:lnTo>
                  <a:pt x="365658" y="1119288"/>
                </a:lnTo>
                <a:lnTo>
                  <a:pt x="456202" y="1233381"/>
                </a:lnTo>
                <a:lnTo>
                  <a:pt x="555085" y="1340110"/>
                </a:lnTo>
                <a:lnTo>
                  <a:pt x="661818" y="1438989"/>
                </a:lnTo>
                <a:lnTo>
                  <a:pt x="775914" y="1529529"/>
                </a:lnTo>
                <a:lnTo>
                  <a:pt x="896885" y="1611244"/>
                </a:lnTo>
                <a:lnTo>
                  <a:pt x="1024243" y="1683646"/>
                </a:lnTo>
                <a:lnTo>
                  <a:pt x="1157501" y="1746246"/>
                </a:lnTo>
                <a:lnTo>
                  <a:pt x="1296172" y="1798558"/>
                </a:lnTo>
                <a:lnTo>
                  <a:pt x="1439766" y="1840094"/>
                </a:lnTo>
                <a:lnTo>
                  <a:pt x="1587798" y="1870367"/>
                </a:lnTo>
                <a:lnTo>
                  <a:pt x="1739779" y="1888888"/>
                </a:lnTo>
                <a:lnTo>
                  <a:pt x="1895221" y="1895170"/>
                </a:lnTo>
                <a:lnTo>
                  <a:pt x="1895221" y="947546"/>
                </a:lnTo>
                <a:lnTo>
                  <a:pt x="1817500" y="944406"/>
                </a:lnTo>
                <a:lnTo>
                  <a:pt x="1741511" y="935146"/>
                </a:lnTo>
                <a:lnTo>
                  <a:pt x="1667497" y="920011"/>
                </a:lnTo>
                <a:lnTo>
                  <a:pt x="1595703" y="899245"/>
                </a:lnTo>
                <a:lnTo>
                  <a:pt x="1526371" y="873091"/>
                </a:lnTo>
                <a:lnTo>
                  <a:pt x="1459746" y="841793"/>
                </a:lnTo>
                <a:lnTo>
                  <a:pt x="1396070" y="805594"/>
                </a:lnTo>
                <a:lnTo>
                  <a:pt x="1335589" y="764740"/>
                </a:lnTo>
                <a:lnTo>
                  <a:pt x="1278546" y="719472"/>
                </a:lnTo>
                <a:lnTo>
                  <a:pt x="1225184" y="670036"/>
                </a:lnTo>
                <a:lnTo>
                  <a:pt x="1175748" y="616674"/>
                </a:lnTo>
                <a:lnTo>
                  <a:pt x="1130480" y="559631"/>
                </a:lnTo>
                <a:lnTo>
                  <a:pt x="1089626" y="499150"/>
                </a:lnTo>
                <a:lnTo>
                  <a:pt x="1053427" y="435474"/>
                </a:lnTo>
                <a:lnTo>
                  <a:pt x="1022129" y="368849"/>
                </a:lnTo>
                <a:lnTo>
                  <a:pt x="995975" y="299517"/>
                </a:lnTo>
                <a:lnTo>
                  <a:pt x="975209" y="227723"/>
                </a:lnTo>
                <a:lnTo>
                  <a:pt x="960074" y="153709"/>
                </a:lnTo>
                <a:lnTo>
                  <a:pt x="950814" y="77720"/>
                </a:lnTo>
                <a:lnTo>
                  <a:pt x="947674" y="0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196076" y="2267838"/>
            <a:ext cx="1895221" cy="1895221"/>
          </a:xfrm>
          <a:custGeom>
            <a:avLst/>
            <a:gdLst/>
            <a:ahLst/>
            <a:cxnLst/>
            <a:rect l="l" t="t" r="r" b="b"/>
            <a:pathLst>
              <a:path w="1895221" h="1895221">
                <a:moveTo>
                  <a:pt x="1895221" y="0"/>
                </a:moveTo>
                <a:lnTo>
                  <a:pt x="1739779" y="6283"/>
                </a:lnTo>
                <a:lnTo>
                  <a:pt x="1587798" y="24807"/>
                </a:lnTo>
                <a:lnTo>
                  <a:pt x="1439766" y="55085"/>
                </a:lnTo>
                <a:lnTo>
                  <a:pt x="1296172" y="96628"/>
                </a:lnTo>
                <a:lnTo>
                  <a:pt x="1157501" y="148949"/>
                </a:lnTo>
                <a:lnTo>
                  <a:pt x="1024243" y="211559"/>
                </a:lnTo>
                <a:lnTo>
                  <a:pt x="896885" y="283970"/>
                </a:lnTo>
                <a:lnTo>
                  <a:pt x="775914" y="365694"/>
                </a:lnTo>
                <a:lnTo>
                  <a:pt x="661818" y="456245"/>
                </a:lnTo>
                <a:lnTo>
                  <a:pt x="555085" y="555132"/>
                </a:lnTo>
                <a:lnTo>
                  <a:pt x="456202" y="661870"/>
                </a:lnTo>
                <a:lnTo>
                  <a:pt x="365658" y="775968"/>
                </a:lnTo>
                <a:lnTo>
                  <a:pt x="283939" y="896941"/>
                </a:lnTo>
                <a:lnTo>
                  <a:pt x="211535" y="1024299"/>
                </a:lnTo>
                <a:lnTo>
                  <a:pt x="148931" y="1157555"/>
                </a:lnTo>
                <a:lnTo>
                  <a:pt x="96616" y="1296220"/>
                </a:lnTo>
                <a:lnTo>
                  <a:pt x="55078" y="1439808"/>
                </a:lnTo>
                <a:lnTo>
                  <a:pt x="24804" y="1587829"/>
                </a:lnTo>
                <a:lnTo>
                  <a:pt x="6282" y="1739796"/>
                </a:lnTo>
                <a:lnTo>
                  <a:pt x="0" y="1895221"/>
                </a:lnTo>
                <a:lnTo>
                  <a:pt x="947674" y="1895221"/>
                </a:lnTo>
                <a:lnTo>
                  <a:pt x="950814" y="1817500"/>
                </a:lnTo>
                <a:lnTo>
                  <a:pt x="960074" y="1741511"/>
                </a:lnTo>
                <a:lnTo>
                  <a:pt x="975209" y="1667497"/>
                </a:lnTo>
                <a:lnTo>
                  <a:pt x="995975" y="1595703"/>
                </a:lnTo>
                <a:lnTo>
                  <a:pt x="1022129" y="1526371"/>
                </a:lnTo>
                <a:lnTo>
                  <a:pt x="1053427" y="1459746"/>
                </a:lnTo>
                <a:lnTo>
                  <a:pt x="1089626" y="1396070"/>
                </a:lnTo>
                <a:lnTo>
                  <a:pt x="1130480" y="1335589"/>
                </a:lnTo>
                <a:lnTo>
                  <a:pt x="1175748" y="1278546"/>
                </a:lnTo>
                <a:lnTo>
                  <a:pt x="1225184" y="1225184"/>
                </a:lnTo>
                <a:lnTo>
                  <a:pt x="1278546" y="1175748"/>
                </a:lnTo>
                <a:lnTo>
                  <a:pt x="1335589" y="1130480"/>
                </a:lnTo>
                <a:lnTo>
                  <a:pt x="1396070" y="1089626"/>
                </a:lnTo>
                <a:lnTo>
                  <a:pt x="1459746" y="1053427"/>
                </a:lnTo>
                <a:lnTo>
                  <a:pt x="1526371" y="1022129"/>
                </a:lnTo>
                <a:lnTo>
                  <a:pt x="1595703" y="995975"/>
                </a:lnTo>
                <a:lnTo>
                  <a:pt x="1667497" y="975209"/>
                </a:lnTo>
                <a:lnTo>
                  <a:pt x="1741511" y="960074"/>
                </a:lnTo>
                <a:lnTo>
                  <a:pt x="1817500" y="950814"/>
                </a:lnTo>
                <a:lnTo>
                  <a:pt x="1895221" y="947674"/>
                </a:lnTo>
                <a:lnTo>
                  <a:pt x="1895221" y="0"/>
                </a:lnTo>
                <a:close/>
              </a:path>
            </a:pathLst>
          </a:custGeom>
          <a:solidFill>
            <a:srgbClr val="4FB81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194425" y="1466329"/>
            <a:ext cx="4026280" cy="609739"/>
          </a:xfrm>
          <a:custGeom>
            <a:avLst/>
            <a:gdLst/>
            <a:ahLst/>
            <a:cxnLst/>
            <a:rect l="l" t="t" r="r" b="b"/>
            <a:pathLst>
              <a:path w="4026280" h="609739">
                <a:moveTo>
                  <a:pt x="0" y="609739"/>
                </a:moveTo>
                <a:lnTo>
                  <a:pt x="4026280" y="609739"/>
                </a:lnTo>
                <a:lnTo>
                  <a:pt x="4026280" y="0"/>
                </a:lnTo>
                <a:lnTo>
                  <a:pt x="0" y="0"/>
                </a:lnTo>
                <a:lnTo>
                  <a:pt x="0" y="6097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1302" y="520088"/>
            <a:ext cx="7940111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改变企业视角，人力资源管理</a:t>
            </a:r>
            <a:r>
              <a:rPr dirty="0" smtClean="0" baseline="-3228" sz="4200" spc="19">
                <a:latin typeface=""/>
                <a:cs typeface=""/>
              </a:rPr>
              <a:t>升</a:t>
            </a:r>
            <a:r>
              <a:rPr dirty="0" smtClean="0" baseline="-3228" sz="4200" spc="9">
                <a:latin typeface=""/>
                <a:cs typeface=""/>
              </a:rPr>
              <a:t>级到</a:t>
            </a:r>
            <a:r>
              <a:rPr dirty="0" smtClean="0" baseline="-3228" sz="4200" spc="19">
                <a:latin typeface=""/>
                <a:cs typeface=""/>
              </a:rPr>
              <a:t>人</a:t>
            </a:r>
            <a:r>
              <a:rPr dirty="0" smtClean="0" baseline="-3228" sz="4200" spc="9">
                <a:latin typeface=""/>
                <a:cs typeface=""/>
              </a:rPr>
              <a:t>力</a:t>
            </a:r>
            <a:r>
              <a:rPr dirty="0" smtClean="0" baseline="-3228" sz="4200" spc="19">
                <a:latin typeface=""/>
                <a:cs typeface=""/>
              </a:rPr>
              <a:t>资</a:t>
            </a:r>
            <a:r>
              <a:rPr dirty="0" smtClean="0" baseline="-3228" sz="4200" spc="9">
                <a:latin typeface=""/>
                <a:cs typeface=""/>
              </a:rPr>
              <a:t>本管理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519" y="1506656"/>
            <a:ext cx="3741420" cy="1158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9">
                <a:latin typeface=""/>
                <a:cs typeface=""/>
              </a:rPr>
              <a:t>增值能力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3479"/>
              </a:lnSpc>
              <a:spcBef>
                <a:spcPts val="49"/>
              </a:spcBef>
            </a:pPr>
            <a:r>
              <a:rPr dirty="0" smtClean="0" baseline="-6592" sz="3600" spc="0">
                <a:latin typeface=""/>
                <a:cs typeface=""/>
              </a:rPr>
              <a:t>为企业带来持续的经济价值</a:t>
            </a:r>
            <a:endParaRPr sz="2400">
              <a:latin typeface="宋体"/>
              <a:cs typeface="宋体"/>
            </a:endParaRPr>
          </a:p>
          <a:p>
            <a:pPr marL="12700" marR="45720">
              <a:lnSpc>
                <a:spcPts val="3080"/>
              </a:lnSpc>
            </a:pPr>
            <a:r>
              <a:rPr dirty="0" smtClean="0" baseline="-4290" sz="315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r>
              <a:rPr dirty="0" smtClean="0" baseline="-4141" sz="315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3228" sz="3150" spc="9" u="heavy">
                <a:solidFill>
                  <a:srgbClr val="FF0000"/>
                </a:solidFill>
                <a:latin typeface=""/>
                <a:cs typeface=""/>
              </a:rPr>
              <a:t>评价体系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43776" y="3031759"/>
            <a:ext cx="5326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3767" sz="2700" spc="9">
                <a:solidFill>
                  <a:srgbClr val="FFFFFF"/>
                </a:solidFill>
                <a:latin typeface=""/>
                <a:cs typeface=""/>
              </a:rPr>
              <a:t>效益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54185" y="3031759"/>
            <a:ext cx="5326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3767" sz="2700" spc="9">
                <a:solidFill>
                  <a:srgbClr val="FFFFFF"/>
                </a:solidFill>
                <a:latin typeface=""/>
                <a:cs typeface=""/>
              </a:rPr>
              <a:t>获得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19" y="3405814"/>
            <a:ext cx="4351020" cy="1159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9">
                <a:latin typeface=""/>
                <a:cs typeface=""/>
              </a:rPr>
              <a:t>产权特征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3479"/>
              </a:lnSpc>
              <a:spcBef>
                <a:spcPts val="49"/>
              </a:spcBef>
            </a:pPr>
            <a:r>
              <a:rPr dirty="0" smtClean="0" baseline="-6592" sz="3600" spc="0">
                <a:latin typeface=""/>
                <a:cs typeface=""/>
              </a:rPr>
              <a:t>员工的知识，能力，健康，影响</a:t>
            </a:r>
            <a:endParaRPr sz="2400">
              <a:latin typeface="宋体"/>
              <a:cs typeface="宋体"/>
            </a:endParaRPr>
          </a:p>
          <a:p>
            <a:pPr marL="12700" marR="45720">
              <a:lnSpc>
                <a:spcPts val="3095"/>
              </a:lnSpc>
            </a:pPr>
            <a:r>
              <a:rPr dirty="0" smtClean="0" baseline="-5720" sz="315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r>
              <a:rPr dirty="0" smtClean="0" baseline="-5521" sz="315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4305" sz="3150" spc="9" u="heavy">
                <a:solidFill>
                  <a:srgbClr val="FF0000"/>
                </a:solidFill>
                <a:latin typeface=""/>
                <a:cs typeface=""/>
              </a:rPr>
              <a:t>激励与交易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3493" y="3966948"/>
            <a:ext cx="11004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5"/>
              </a:lnSpc>
              <a:spcBef>
                <a:spcPts val="105"/>
              </a:spcBef>
            </a:pPr>
            <a:r>
              <a:rPr dirty="0" smtClean="0" baseline="-3390" sz="3000" spc="9">
                <a:latin typeface=""/>
                <a:cs typeface=""/>
              </a:rPr>
              <a:t>人力资本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3776" y="5042288"/>
            <a:ext cx="53268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3767" sz="2700" spc="9">
                <a:solidFill>
                  <a:srgbClr val="FFFFFF"/>
                </a:solidFill>
                <a:latin typeface=""/>
                <a:cs typeface=""/>
              </a:rPr>
              <a:t>交易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54185" y="5042288"/>
            <a:ext cx="53268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3767" sz="2700" spc="9">
                <a:solidFill>
                  <a:srgbClr val="FFFFFF"/>
                </a:solidFill>
                <a:latin typeface=""/>
                <a:cs typeface=""/>
              </a:rPr>
              <a:t>保护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519" y="5261165"/>
            <a:ext cx="4351020" cy="1159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00"/>
              </a:lnSpc>
              <a:spcBef>
                <a:spcPts val="125"/>
              </a:spcBef>
            </a:pPr>
            <a:r>
              <a:rPr dirty="0" smtClean="0" baseline="-2825" sz="3600" spc="9">
                <a:latin typeface=""/>
                <a:cs typeface=""/>
              </a:rPr>
              <a:t>后天资本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3479"/>
              </a:lnSpc>
              <a:spcBef>
                <a:spcPts val="49"/>
              </a:spcBef>
            </a:pPr>
            <a:r>
              <a:rPr dirty="0" smtClean="0" baseline="-6592" sz="3600" spc="0">
                <a:latin typeface=""/>
                <a:cs typeface=""/>
              </a:rPr>
              <a:t>实效特点和组织依赖，需要投入</a:t>
            </a:r>
            <a:endParaRPr sz="2400">
              <a:latin typeface="宋体"/>
              <a:cs typeface="宋体"/>
            </a:endParaRPr>
          </a:p>
          <a:p>
            <a:pPr marL="12700" marR="45720">
              <a:lnSpc>
                <a:spcPts val="3095"/>
              </a:lnSpc>
            </a:pPr>
            <a:r>
              <a:rPr dirty="0" smtClean="0" baseline="-5720" sz="3150" spc="0">
                <a:solidFill>
                  <a:srgbClr val="EFAB00"/>
                </a:solidFill>
                <a:latin typeface="Wingdings"/>
                <a:cs typeface="Wingdings"/>
              </a:rPr>
              <a:t></a:t>
            </a:r>
            <a:r>
              <a:rPr dirty="0" smtClean="0" baseline="-5521" sz="3150" spc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4305" sz="3150" spc="9" u="heavy">
                <a:solidFill>
                  <a:srgbClr val="FF0000"/>
                </a:solidFill>
                <a:latin typeface=""/>
                <a:cs typeface=""/>
              </a:rPr>
              <a:t>甄别与发展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4425" y="1466329"/>
            <a:ext cx="4038980" cy="609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550">
              <a:lnSpc>
                <a:spcPts val="3915"/>
              </a:lnSpc>
              <a:spcBef>
                <a:spcPts val="195"/>
              </a:spcBef>
            </a:pPr>
            <a:r>
              <a:rPr dirty="0" smtClean="0" baseline="-2405" sz="3600" spc="0">
                <a:latin typeface="Arial Unicode MS"/>
                <a:cs typeface="Arial Unicode MS"/>
              </a:rPr>
              <a:t>人力资本管理的四项工作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68781" y="1380108"/>
            <a:ext cx="10981969" cy="2072131"/>
          </a:xfrm>
          <a:custGeom>
            <a:avLst/>
            <a:gdLst/>
            <a:ahLst/>
            <a:cxnLst/>
            <a:rect l="l" t="t" r="r" b="b"/>
            <a:pathLst>
              <a:path w="10981969" h="2072131">
                <a:moveTo>
                  <a:pt x="0" y="2072131"/>
                </a:moveTo>
                <a:lnTo>
                  <a:pt x="10981969" y="0"/>
                </a:lnTo>
              </a:path>
            </a:pathLst>
          </a:custGeom>
          <a:ln w="19050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139786" y="4385944"/>
            <a:ext cx="10694073" cy="1630680"/>
          </a:xfrm>
          <a:custGeom>
            <a:avLst/>
            <a:gdLst/>
            <a:ahLst/>
            <a:cxnLst/>
            <a:rect l="l" t="t" r="r" b="b"/>
            <a:pathLst>
              <a:path w="10694073" h="1630679">
                <a:moveTo>
                  <a:pt x="0" y="0"/>
                </a:moveTo>
                <a:lnTo>
                  <a:pt x="10694073" y="1630679"/>
                </a:lnTo>
              </a:path>
            </a:pathLst>
          </a:custGeom>
          <a:ln w="19049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38856" y="2998088"/>
            <a:ext cx="308482" cy="1540383"/>
          </a:xfrm>
          <a:custGeom>
            <a:avLst/>
            <a:gdLst/>
            <a:ahLst/>
            <a:cxnLst/>
            <a:rect l="l" t="t" r="r" b="b"/>
            <a:pathLst>
              <a:path w="308482" h="1540383">
                <a:moveTo>
                  <a:pt x="0" y="0"/>
                </a:moveTo>
                <a:lnTo>
                  <a:pt x="29589" y="36531"/>
                </a:lnTo>
                <a:lnTo>
                  <a:pt x="57737" y="73532"/>
                </a:lnTo>
                <a:lnTo>
                  <a:pt x="84434" y="110980"/>
                </a:lnTo>
                <a:lnTo>
                  <a:pt x="109672" y="148857"/>
                </a:lnTo>
                <a:lnTo>
                  <a:pt x="133443" y="187140"/>
                </a:lnTo>
                <a:lnTo>
                  <a:pt x="155739" y="225809"/>
                </a:lnTo>
                <a:lnTo>
                  <a:pt x="176552" y="264844"/>
                </a:lnTo>
                <a:lnTo>
                  <a:pt x="195874" y="304224"/>
                </a:lnTo>
                <a:lnTo>
                  <a:pt x="213697" y="343929"/>
                </a:lnTo>
                <a:lnTo>
                  <a:pt x="230012" y="383936"/>
                </a:lnTo>
                <a:lnTo>
                  <a:pt x="244812" y="424227"/>
                </a:lnTo>
                <a:lnTo>
                  <a:pt x="258089" y="464780"/>
                </a:lnTo>
                <a:lnTo>
                  <a:pt x="269834" y="505574"/>
                </a:lnTo>
                <a:lnTo>
                  <a:pt x="280039" y="546590"/>
                </a:lnTo>
                <a:lnTo>
                  <a:pt x="288696" y="587805"/>
                </a:lnTo>
                <a:lnTo>
                  <a:pt x="295798" y="629200"/>
                </a:lnTo>
                <a:lnTo>
                  <a:pt x="301335" y="670754"/>
                </a:lnTo>
                <a:lnTo>
                  <a:pt x="305301" y="712446"/>
                </a:lnTo>
                <a:lnTo>
                  <a:pt x="307686" y="754256"/>
                </a:lnTo>
                <a:lnTo>
                  <a:pt x="308482" y="796163"/>
                </a:lnTo>
                <a:lnTo>
                  <a:pt x="307796" y="835049"/>
                </a:lnTo>
                <a:lnTo>
                  <a:pt x="305740" y="873860"/>
                </a:lnTo>
                <a:lnTo>
                  <a:pt x="302320" y="912579"/>
                </a:lnTo>
                <a:lnTo>
                  <a:pt x="297543" y="951188"/>
                </a:lnTo>
                <a:lnTo>
                  <a:pt x="291415" y="989671"/>
                </a:lnTo>
                <a:lnTo>
                  <a:pt x="283941" y="1028011"/>
                </a:lnTo>
                <a:lnTo>
                  <a:pt x="275128" y="1066191"/>
                </a:lnTo>
                <a:lnTo>
                  <a:pt x="264981" y="1104195"/>
                </a:lnTo>
                <a:lnTo>
                  <a:pt x="253507" y="1142006"/>
                </a:lnTo>
                <a:lnTo>
                  <a:pt x="240712" y="1179607"/>
                </a:lnTo>
                <a:lnTo>
                  <a:pt x="226601" y="1216982"/>
                </a:lnTo>
                <a:lnTo>
                  <a:pt x="211181" y="1254112"/>
                </a:lnTo>
                <a:lnTo>
                  <a:pt x="194458" y="1290983"/>
                </a:lnTo>
                <a:lnTo>
                  <a:pt x="176437" y="1327576"/>
                </a:lnTo>
                <a:lnTo>
                  <a:pt x="157124" y="1363876"/>
                </a:lnTo>
                <a:lnTo>
                  <a:pt x="136527" y="1399866"/>
                </a:lnTo>
                <a:lnTo>
                  <a:pt x="114649" y="1435528"/>
                </a:lnTo>
                <a:lnTo>
                  <a:pt x="91499" y="1470846"/>
                </a:lnTo>
                <a:lnTo>
                  <a:pt x="67081" y="1505803"/>
                </a:lnTo>
                <a:lnTo>
                  <a:pt x="41401" y="1540383"/>
                </a:lnTo>
              </a:path>
            </a:pathLst>
          </a:custGeom>
          <a:ln w="19049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41019" y="4533899"/>
            <a:ext cx="2119884" cy="67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65403" y="4558283"/>
            <a:ext cx="2121408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83920" y="4509516"/>
            <a:ext cx="1546859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089403" y="4509516"/>
            <a:ext cx="411480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240535" y="4811267"/>
            <a:ext cx="765048" cy="51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97735" y="4824983"/>
            <a:ext cx="371856" cy="513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848611" y="2714243"/>
            <a:ext cx="588263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74519" y="2738627"/>
            <a:ext cx="586740" cy="403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924811" y="2689859"/>
            <a:ext cx="483107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066543" y="2689859"/>
            <a:ext cx="411480" cy="569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863090" y="4174566"/>
            <a:ext cx="1333881" cy="215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978152" y="3456431"/>
            <a:ext cx="1165860" cy="454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004059" y="3482339"/>
            <a:ext cx="1164336" cy="454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0447020" y="4501821"/>
            <a:ext cx="429020" cy="534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0303128" y="5429085"/>
            <a:ext cx="488865" cy="1300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0123170" y="1729332"/>
            <a:ext cx="706462" cy="12489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0253472" y="1133855"/>
            <a:ext cx="1185672" cy="403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0277856" y="1159763"/>
            <a:ext cx="1187196" cy="4023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0305287" y="1110995"/>
            <a:ext cx="1193292" cy="5699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1157203" y="1110995"/>
            <a:ext cx="411479" cy="5699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672827" y="5649467"/>
            <a:ext cx="1796796" cy="7117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698736" y="5675375"/>
            <a:ext cx="1795272" cy="7117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0104120" y="5626607"/>
            <a:ext cx="981455" cy="5699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0744199" y="5626607"/>
            <a:ext cx="411479" cy="5699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771887" y="5931407"/>
            <a:ext cx="1187196" cy="5699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0632948" y="5949695"/>
            <a:ext cx="768096" cy="516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1090148" y="5963411"/>
            <a:ext cx="374903" cy="516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1200764" y="1572156"/>
            <a:ext cx="518101" cy="1647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0804906" y="1759547"/>
            <a:ext cx="487739" cy="1657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0379328" y="2092987"/>
            <a:ext cx="350672" cy="1391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1192383" y="1874555"/>
            <a:ext cx="1002664" cy="2500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0692637" y="2029443"/>
            <a:ext cx="588765" cy="637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1365991" y="2162890"/>
            <a:ext cx="428226" cy="1845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0614278" y="2483642"/>
            <a:ext cx="833176" cy="1358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1058906" y="2716994"/>
            <a:ext cx="742301" cy="16289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0660887" y="2952028"/>
            <a:ext cx="498027" cy="1398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1374373" y="2953595"/>
            <a:ext cx="820673" cy="3158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10878322" y="3033331"/>
            <a:ext cx="491887" cy="2542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0576566" y="3184299"/>
            <a:ext cx="713478" cy="1885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0629137" y="3404581"/>
            <a:ext cx="604929" cy="1297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1266423" y="3433163"/>
            <a:ext cx="519459" cy="1022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0584614" y="3561373"/>
            <a:ext cx="521892" cy="17612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1331480" y="3519499"/>
            <a:ext cx="657805" cy="2023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0992261" y="3560310"/>
            <a:ext cx="415039" cy="22499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1177523" y="2866287"/>
            <a:ext cx="276414" cy="20242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1467591" y="2515376"/>
            <a:ext cx="274089" cy="19919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11221973" y="4119161"/>
            <a:ext cx="442767" cy="7637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1147933" y="3965040"/>
            <a:ext cx="588081" cy="1091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0576178" y="4012795"/>
            <a:ext cx="563251" cy="11750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10525378" y="4150891"/>
            <a:ext cx="1271872" cy="2090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0491470" y="4382755"/>
            <a:ext cx="562618" cy="21159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11126723" y="4381154"/>
            <a:ext cx="201301" cy="10810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11419156" y="4384279"/>
            <a:ext cx="363430" cy="12188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10967847" y="4508157"/>
            <a:ext cx="480773" cy="9537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1372341" y="4504920"/>
            <a:ext cx="366863" cy="10210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0396220" y="4622523"/>
            <a:ext cx="466617" cy="13533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0803516" y="4590937"/>
            <a:ext cx="361732" cy="17408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1169014" y="4633569"/>
            <a:ext cx="511207" cy="9918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1450573" y="4747874"/>
            <a:ext cx="333603" cy="8658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0730737" y="4827351"/>
            <a:ext cx="396740" cy="21004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1158473" y="4866999"/>
            <a:ext cx="579719" cy="9496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0305161" y="4784450"/>
            <a:ext cx="423148" cy="10616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0396220" y="4943245"/>
            <a:ext cx="306050" cy="14530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10961291" y="4951394"/>
            <a:ext cx="578357" cy="17095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10135870" y="5084532"/>
            <a:ext cx="372656" cy="17941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10567797" y="5127397"/>
            <a:ext cx="359585" cy="13630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11469623" y="5040095"/>
            <a:ext cx="333053" cy="9884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9932543" y="5265529"/>
            <a:ext cx="385688" cy="812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10987023" y="5119534"/>
            <a:ext cx="460384" cy="11027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9739884" y="5433913"/>
            <a:ext cx="529977" cy="13072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10356087" y="5278393"/>
            <a:ext cx="600449" cy="15532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10993373" y="5265586"/>
            <a:ext cx="452452" cy="9321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11476100" y="5157563"/>
            <a:ext cx="718946" cy="15897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9849993" y="5581545"/>
            <a:ext cx="536806" cy="10568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11133073" y="5341788"/>
            <a:ext cx="227340" cy="11488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10464829" y="5575200"/>
            <a:ext cx="215545" cy="24381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10777347" y="5753042"/>
            <a:ext cx="545649" cy="8841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11436733" y="5329343"/>
            <a:ext cx="370986" cy="16172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10862056" y="5464091"/>
            <a:ext cx="332288" cy="8247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11228323" y="5471980"/>
            <a:ext cx="264666" cy="11750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11507571" y="5481548"/>
            <a:ext cx="287042" cy="11622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10923397" y="5578376"/>
            <a:ext cx="257736" cy="10598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11145038" y="5565309"/>
            <a:ext cx="537003" cy="17567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10857864" y="2272384"/>
            <a:ext cx="498088" cy="12736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10828147" y="2107336"/>
            <a:ext cx="504457" cy="14648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11321667" y="5787420"/>
            <a:ext cx="508411" cy="14220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11238864" y="3703056"/>
            <a:ext cx="570161" cy="19747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10745015" y="5709290"/>
            <a:ext cx="1032552" cy="11612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10722863" y="2177795"/>
            <a:ext cx="873251" cy="3352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10748772" y="2202179"/>
            <a:ext cx="873251" cy="33680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10294620" y="1873906"/>
            <a:ext cx="372936" cy="16053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10499978" y="2242218"/>
            <a:ext cx="248684" cy="15314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279123" y="3225114"/>
            <a:ext cx="520839" cy="20325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310320" y="2898051"/>
            <a:ext cx="884727" cy="15690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612247" y="2685257"/>
            <a:ext cx="391703" cy="13329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722356" y="1946956"/>
            <a:ext cx="485788" cy="7545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196573" y="4746284"/>
            <a:ext cx="195165" cy="11146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598783" y="1457870"/>
            <a:ext cx="216609" cy="124349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584687" y="1602384"/>
            <a:ext cx="633044" cy="13497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450573" y="1731017"/>
            <a:ext cx="308364" cy="23121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586847" y="3811115"/>
            <a:ext cx="615851" cy="137963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816969" y="1370583"/>
            <a:ext cx="25400" cy="4631753"/>
          </a:xfrm>
          <a:custGeom>
            <a:avLst/>
            <a:gdLst/>
            <a:ahLst/>
            <a:cxnLst/>
            <a:rect l="l" t="t" r="r" b="b"/>
            <a:pathLst>
              <a:path w="25400" h="4631753">
                <a:moveTo>
                  <a:pt x="0" y="4631753"/>
                </a:moveTo>
                <a:lnTo>
                  <a:pt x="25400" y="0"/>
                </a:lnTo>
              </a:path>
            </a:pathLst>
          </a:custGeom>
          <a:ln w="19050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84368" y="4114368"/>
            <a:ext cx="1380363" cy="23500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5989701" y="2391536"/>
            <a:ext cx="1010539" cy="2720467"/>
          </a:xfrm>
          <a:custGeom>
            <a:avLst/>
            <a:gdLst/>
            <a:ahLst/>
            <a:cxnLst/>
            <a:rect l="l" t="t" r="r" b="b"/>
            <a:pathLst>
              <a:path w="1010539" h="2720467">
                <a:moveTo>
                  <a:pt x="514857" y="0"/>
                </a:moveTo>
                <a:lnTo>
                  <a:pt x="561467" y="48203"/>
                </a:lnTo>
                <a:lnTo>
                  <a:pt x="605951" y="97974"/>
                </a:lnTo>
                <a:lnTo>
                  <a:pt x="648280" y="149244"/>
                </a:lnTo>
                <a:lnTo>
                  <a:pt x="688426" y="201945"/>
                </a:lnTo>
                <a:lnTo>
                  <a:pt x="726360" y="256008"/>
                </a:lnTo>
                <a:lnTo>
                  <a:pt x="762054" y="311364"/>
                </a:lnTo>
                <a:lnTo>
                  <a:pt x="795479" y="367945"/>
                </a:lnTo>
                <a:lnTo>
                  <a:pt x="826607" y="425683"/>
                </a:lnTo>
                <a:lnTo>
                  <a:pt x="855409" y="484509"/>
                </a:lnTo>
                <a:lnTo>
                  <a:pt x="881856" y="544353"/>
                </a:lnTo>
                <a:lnTo>
                  <a:pt x="905920" y="605148"/>
                </a:lnTo>
                <a:lnTo>
                  <a:pt x="927572" y="666826"/>
                </a:lnTo>
                <a:lnTo>
                  <a:pt x="946784" y="729316"/>
                </a:lnTo>
                <a:lnTo>
                  <a:pt x="963527" y="792552"/>
                </a:lnTo>
                <a:lnTo>
                  <a:pt x="977773" y="856464"/>
                </a:lnTo>
                <a:lnTo>
                  <a:pt x="989492" y="920983"/>
                </a:lnTo>
                <a:lnTo>
                  <a:pt x="998657" y="986042"/>
                </a:lnTo>
                <a:lnTo>
                  <a:pt x="1005239" y="1051571"/>
                </a:lnTo>
                <a:lnTo>
                  <a:pt x="1009209" y="1117502"/>
                </a:lnTo>
                <a:lnTo>
                  <a:pt x="1010539" y="1183766"/>
                </a:lnTo>
                <a:lnTo>
                  <a:pt x="1007599" y="1282433"/>
                </a:lnTo>
                <a:lnTo>
                  <a:pt x="998867" y="1379992"/>
                </a:lnTo>
                <a:lnTo>
                  <a:pt x="984474" y="1476243"/>
                </a:lnTo>
                <a:lnTo>
                  <a:pt x="964549" y="1570988"/>
                </a:lnTo>
                <a:lnTo>
                  <a:pt x="939224" y="1664031"/>
                </a:lnTo>
                <a:lnTo>
                  <a:pt x="908629" y="1755172"/>
                </a:lnTo>
                <a:lnTo>
                  <a:pt x="872894" y="1844212"/>
                </a:lnTo>
                <a:lnTo>
                  <a:pt x="832149" y="1930955"/>
                </a:lnTo>
                <a:lnTo>
                  <a:pt x="786526" y="2015202"/>
                </a:lnTo>
                <a:lnTo>
                  <a:pt x="736155" y="2096754"/>
                </a:lnTo>
                <a:lnTo>
                  <a:pt x="681166" y="2175413"/>
                </a:lnTo>
                <a:lnTo>
                  <a:pt x="621690" y="2250981"/>
                </a:lnTo>
                <a:lnTo>
                  <a:pt x="557857" y="2323260"/>
                </a:lnTo>
                <a:lnTo>
                  <a:pt x="489798" y="2392052"/>
                </a:lnTo>
                <a:lnTo>
                  <a:pt x="417643" y="2457158"/>
                </a:lnTo>
                <a:lnTo>
                  <a:pt x="341523" y="2518380"/>
                </a:lnTo>
                <a:lnTo>
                  <a:pt x="261568" y="2575520"/>
                </a:lnTo>
                <a:lnTo>
                  <a:pt x="177909" y="2628380"/>
                </a:lnTo>
                <a:lnTo>
                  <a:pt x="90676" y="2676762"/>
                </a:lnTo>
                <a:lnTo>
                  <a:pt x="0" y="2720467"/>
                </a:lnTo>
              </a:path>
            </a:pathLst>
          </a:custGeom>
          <a:ln w="19050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26482" y="2709079"/>
            <a:ext cx="582460" cy="43670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980432" y="2072639"/>
            <a:ext cx="810767" cy="40233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6339" y="2098547"/>
            <a:ext cx="809243" cy="4023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21579" y="2048255"/>
            <a:ext cx="841248" cy="569976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5521451" y="2048255"/>
            <a:ext cx="411479" cy="56997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4328159" y="5126736"/>
            <a:ext cx="1915667" cy="71170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4354068" y="5152643"/>
            <a:ext cx="1915667" cy="71170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4501895" y="5103875"/>
            <a:ext cx="1685544" cy="56997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4488179" y="5408675"/>
            <a:ext cx="1187196" cy="56997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5349239" y="5426963"/>
            <a:ext cx="768096" cy="51663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06439" y="5440680"/>
            <a:ext cx="374903" cy="51663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6110985" y="3636440"/>
            <a:ext cx="762521" cy="306628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90795" y="3807895"/>
            <a:ext cx="568259" cy="29761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01464" y="4171569"/>
            <a:ext cx="870178" cy="24612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6307963" y="2604300"/>
            <a:ext cx="362038" cy="38108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5753226" y="2561374"/>
            <a:ext cx="512368" cy="36203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5149850" y="3757104"/>
            <a:ext cx="1009916" cy="25088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4520945" y="3185426"/>
            <a:ext cx="1166583" cy="21753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5909818" y="3456965"/>
            <a:ext cx="1020495" cy="160375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4597145" y="3414102"/>
            <a:ext cx="1156004" cy="158788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5568950" y="3960380"/>
            <a:ext cx="1259738" cy="195313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4671314" y="4306430"/>
            <a:ext cx="1865249" cy="303288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08245" y="4581143"/>
            <a:ext cx="1657730" cy="29057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892926" y="3255289"/>
            <a:ext cx="1024737" cy="188950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753226" y="2985388"/>
            <a:ext cx="849007" cy="284225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5323458" y="4874932"/>
            <a:ext cx="882878" cy="134962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4681854" y="3518852"/>
            <a:ext cx="1367663" cy="273113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4168139" y="2761488"/>
            <a:ext cx="1091184" cy="432815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4194047" y="2787395"/>
            <a:ext cx="1091184" cy="432815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2939796" y="3287267"/>
            <a:ext cx="640080" cy="428243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965703" y="3313175"/>
            <a:ext cx="640080" cy="428244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657856" y="4326635"/>
            <a:ext cx="1677923" cy="312419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683763" y="4352544"/>
            <a:ext cx="1677924" cy="310895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3147059" y="2420111"/>
            <a:ext cx="588263" cy="41910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3172968" y="2446019"/>
            <a:ext cx="586740" cy="419100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3153156" y="2409443"/>
            <a:ext cx="624840" cy="56997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3429000" y="2394203"/>
            <a:ext cx="429768" cy="59588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3502152" y="2394203"/>
            <a:ext cx="431291" cy="59588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2301240" y="4794504"/>
            <a:ext cx="1914143" cy="71018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2325624" y="4818887"/>
            <a:ext cx="1915668" cy="711708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2493263" y="4794504"/>
            <a:ext cx="519684" cy="528828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2682240" y="4770119"/>
            <a:ext cx="1469136" cy="569976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3810000" y="4770119"/>
            <a:ext cx="1039368" cy="569976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2388107" y="5074919"/>
            <a:ext cx="1328928" cy="569976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3390900" y="5093207"/>
            <a:ext cx="768096" cy="516636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3848100" y="5106924"/>
            <a:ext cx="374903" cy="516636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2900172" y="2955035"/>
            <a:ext cx="1331976" cy="345948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2924556" y="2980944"/>
            <a:ext cx="1333499" cy="345948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3142615" y="4054050"/>
            <a:ext cx="798044" cy="196713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3165982" y="3271229"/>
            <a:ext cx="954792" cy="14445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80637" y="4443057"/>
            <a:ext cx="264205" cy="198092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945127" y="2945734"/>
            <a:ext cx="262449" cy="147573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3108832" y="3872967"/>
            <a:ext cx="1303636" cy="113991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3320541" y="3750737"/>
            <a:ext cx="1026274" cy="88769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3705859" y="3414166"/>
            <a:ext cx="533539" cy="154025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4223131" y="2811779"/>
            <a:ext cx="308483" cy="2050288"/>
          </a:xfrm>
          <a:custGeom>
            <a:avLst/>
            <a:gdLst/>
            <a:ahLst/>
            <a:cxnLst/>
            <a:rect l="l" t="t" r="r" b="b"/>
            <a:pathLst>
              <a:path w="308483" h="2050288">
                <a:moveTo>
                  <a:pt x="0" y="0"/>
                </a:moveTo>
                <a:lnTo>
                  <a:pt x="29589" y="48631"/>
                </a:lnTo>
                <a:lnTo>
                  <a:pt x="57737" y="97887"/>
                </a:lnTo>
                <a:lnTo>
                  <a:pt x="84434" y="147739"/>
                </a:lnTo>
                <a:lnTo>
                  <a:pt x="109672" y="198160"/>
                </a:lnTo>
                <a:lnTo>
                  <a:pt x="133443" y="249122"/>
                </a:lnTo>
                <a:lnTo>
                  <a:pt x="155739" y="300597"/>
                </a:lnTo>
                <a:lnTo>
                  <a:pt x="176552" y="352558"/>
                </a:lnTo>
                <a:lnTo>
                  <a:pt x="195874" y="404977"/>
                </a:lnTo>
                <a:lnTo>
                  <a:pt x="213697" y="457827"/>
                </a:lnTo>
                <a:lnTo>
                  <a:pt x="230012" y="511079"/>
                </a:lnTo>
                <a:lnTo>
                  <a:pt x="244812" y="564707"/>
                </a:lnTo>
                <a:lnTo>
                  <a:pt x="258089" y="618683"/>
                </a:lnTo>
                <a:lnTo>
                  <a:pt x="269834" y="672978"/>
                </a:lnTo>
                <a:lnTo>
                  <a:pt x="280039" y="727566"/>
                </a:lnTo>
                <a:lnTo>
                  <a:pt x="288696" y="782419"/>
                </a:lnTo>
                <a:lnTo>
                  <a:pt x="295798" y="837509"/>
                </a:lnTo>
                <a:lnTo>
                  <a:pt x="301335" y="892808"/>
                </a:lnTo>
                <a:lnTo>
                  <a:pt x="305301" y="948289"/>
                </a:lnTo>
                <a:lnTo>
                  <a:pt x="307686" y="1003925"/>
                </a:lnTo>
                <a:lnTo>
                  <a:pt x="308483" y="1059688"/>
                </a:lnTo>
                <a:lnTo>
                  <a:pt x="307796" y="1111442"/>
                </a:lnTo>
                <a:lnTo>
                  <a:pt x="305740" y="1163095"/>
                </a:lnTo>
                <a:lnTo>
                  <a:pt x="302320" y="1214627"/>
                </a:lnTo>
                <a:lnTo>
                  <a:pt x="297543" y="1266013"/>
                </a:lnTo>
                <a:lnTo>
                  <a:pt x="291415" y="1317232"/>
                </a:lnTo>
                <a:lnTo>
                  <a:pt x="283941" y="1368261"/>
                </a:lnTo>
                <a:lnTo>
                  <a:pt x="275128" y="1419078"/>
                </a:lnTo>
                <a:lnTo>
                  <a:pt x="264981" y="1469662"/>
                </a:lnTo>
                <a:lnTo>
                  <a:pt x="253507" y="1519989"/>
                </a:lnTo>
                <a:lnTo>
                  <a:pt x="240712" y="1570037"/>
                </a:lnTo>
                <a:lnTo>
                  <a:pt x="226601" y="1619784"/>
                </a:lnTo>
                <a:lnTo>
                  <a:pt x="211181" y="1669208"/>
                </a:lnTo>
                <a:lnTo>
                  <a:pt x="194458" y="1718287"/>
                </a:lnTo>
                <a:lnTo>
                  <a:pt x="176437" y="1766997"/>
                </a:lnTo>
                <a:lnTo>
                  <a:pt x="157124" y="1815318"/>
                </a:lnTo>
                <a:lnTo>
                  <a:pt x="136527" y="1863226"/>
                </a:lnTo>
                <a:lnTo>
                  <a:pt x="114649" y="1910699"/>
                </a:lnTo>
                <a:lnTo>
                  <a:pt x="91499" y="1957715"/>
                </a:lnTo>
                <a:lnTo>
                  <a:pt x="67081" y="2004252"/>
                </a:lnTo>
                <a:lnTo>
                  <a:pt x="41402" y="2050288"/>
                </a:lnTo>
              </a:path>
            </a:pathLst>
          </a:custGeom>
          <a:ln w="19050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3616959" y="4007962"/>
            <a:ext cx="651951" cy="126981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3811651" y="3582444"/>
            <a:ext cx="611431" cy="134519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684372" y="4182961"/>
            <a:ext cx="643184" cy="240118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4248912" y="3473195"/>
            <a:ext cx="345948" cy="278891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4273295" y="3497579"/>
            <a:ext cx="345948" cy="280415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4137659" y="3924300"/>
            <a:ext cx="347472" cy="278892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4163568" y="3948683"/>
            <a:ext cx="345948" cy="280415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4146803" y="4126991"/>
            <a:ext cx="345948" cy="278892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4172712" y="4152900"/>
            <a:ext cx="345948" cy="278892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8975598" y="2832912"/>
            <a:ext cx="601294" cy="33345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604760" y="1615439"/>
            <a:ext cx="891540" cy="402336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7629144" y="1639823"/>
            <a:ext cx="893063" cy="403860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7626096" y="1591055"/>
            <a:ext cx="963168" cy="569976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8247887" y="1591055"/>
            <a:ext cx="411479" cy="569976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6605015" y="5486399"/>
            <a:ext cx="2430779" cy="679704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6630924" y="5512307"/>
            <a:ext cx="2430779" cy="67818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6612635" y="5463539"/>
            <a:ext cx="2532887" cy="569976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7459979" y="5763767"/>
            <a:ext cx="765048" cy="513588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7917179" y="5777483"/>
            <a:ext cx="371855" cy="513587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6938898" y="2556593"/>
            <a:ext cx="656931" cy="409903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7796275" y="2332711"/>
            <a:ext cx="1232774" cy="35758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6871081" y="4900339"/>
            <a:ext cx="1745257" cy="349861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9113265" y="2104120"/>
            <a:ext cx="921555" cy="39107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8613521" y="4081073"/>
            <a:ext cx="1519800" cy="26807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8835898" y="3166365"/>
            <a:ext cx="1469538" cy="531897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7137908" y="3611045"/>
            <a:ext cx="1277364" cy="33556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7023481" y="2888551"/>
            <a:ext cx="1621790" cy="554164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9095232" y="3534155"/>
            <a:ext cx="1243583" cy="336803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9119615" y="3560063"/>
            <a:ext cx="1243583" cy="336804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9098407" y="5332301"/>
            <a:ext cx="324307" cy="25107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8986734" y="2419482"/>
            <a:ext cx="1572515" cy="523839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8137144" y="3223628"/>
            <a:ext cx="990853" cy="354088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7148448" y="3425189"/>
            <a:ext cx="518718" cy="255651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88298" y="3823728"/>
            <a:ext cx="1429130" cy="239763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7936102" y="4663833"/>
            <a:ext cx="461556" cy="24611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849235" y="4406595"/>
            <a:ext cx="658456" cy="225475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8020685" y="5281384"/>
            <a:ext cx="1056487" cy="146088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6701663" y="2301049"/>
            <a:ext cx="1206817" cy="269938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9214865" y="1870722"/>
            <a:ext cx="912520" cy="217538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9513315" y="2866326"/>
            <a:ext cx="944283" cy="276288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8615679" y="2064384"/>
            <a:ext cx="436143" cy="274700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7859775" y="2675788"/>
            <a:ext cx="1175054" cy="185775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93075" y="2077123"/>
            <a:ext cx="908291" cy="371563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8761729" y="4363681"/>
            <a:ext cx="971803" cy="174663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7686166" y="3434791"/>
            <a:ext cx="594931" cy="238175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9703943" y="4460506"/>
            <a:ext cx="611873" cy="220713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8573388" y="2899676"/>
            <a:ext cx="425564" cy="211188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6625463" y="4657458"/>
            <a:ext cx="944283" cy="306463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7493508" y="4092168"/>
            <a:ext cx="794066" cy="120932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8516111" y="3553891"/>
            <a:ext cx="518718" cy="323926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7161148" y="3965155"/>
            <a:ext cx="1357122" cy="152438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8575421" y="3844429"/>
            <a:ext cx="436143" cy="223888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7595235" y="2929750"/>
            <a:ext cx="495426" cy="309638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7870444" y="5122634"/>
            <a:ext cx="884999" cy="158788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9373615" y="5157546"/>
            <a:ext cx="362038" cy="225475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6919722" y="4177855"/>
            <a:ext cx="1424940" cy="276288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8799829" y="4649533"/>
            <a:ext cx="1316862" cy="282638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9608693" y="3179140"/>
            <a:ext cx="901928" cy="225475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8458961" y="4546244"/>
            <a:ext cx="914641" cy="182600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9411081" y="1737740"/>
            <a:ext cx="1184148" cy="3925493"/>
          </a:xfrm>
          <a:custGeom>
            <a:avLst/>
            <a:gdLst/>
            <a:ahLst/>
            <a:cxnLst/>
            <a:rect l="l" t="t" r="r" b="b"/>
            <a:pathLst>
              <a:path w="1184148" h="3925493">
                <a:moveTo>
                  <a:pt x="603376" y="0"/>
                </a:moveTo>
                <a:lnTo>
                  <a:pt x="657979" y="69554"/>
                </a:lnTo>
                <a:lnTo>
                  <a:pt x="710092" y="141371"/>
                </a:lnTo>
                <a:lnTo>
                  <a:pt x="759682" y="215352"/>
                </a:lnTo>
                <a:lnTo>
                  <a:pt x="806716" y="291398"/>
                </a:lnTo>
                <a:lnTo>
                  <a:pt x="851159" y="369411"/>
                </a:lnTo>
                <a:lnTo>
                  <a:pt x="892980" y="449290"/>
                </a:lnTo>
                <a:lnTo>
                  <a:pt x="932142" y="530937"/>
                </a:lnTo>
                <a:lnTo>
                  <a:pt x="968614" y="614253"/>
                </a:lnTo>
                <a:lnTo>
                  <a:pt x="1002362" y="699138"/>
                </a:lnTo>
                <a:lnTo>
                  <a:pt x="1033351" y="785495"/>
                </a:lnTo>
                <a:lnTo>
                  <a:pt x="1061548" y="873222"/>
                </a:lnTo>
                <a:lnTo>
                  <a:pt x="1086920" y="962223"/>
                </a:lnTo>
                <a:lnTo>
                  <a:pt x="1109433" y="1052396"/>
                </a:lnTo>
                <a:lnTo>
                  <a:pt x="1129054" y="1143645"/>
                </a:lnTo>
                <a:lnTo>
                  <a:pt x="1145748" y="1235868"/>
                </a:lnTo>
                <a:lnTo>
                  <a:pt x="1159482" y="1328968"/>
                </a:lnTo>
                <a:lnTo>
                  <a:pt x="1170223" y="1422845"/>
                </a:lnTo>
                <a:lnTo>
                  <a:pt x="1177936" y="1517401"/>
                </a:lnTo>
                <a:lnTo>
                  <a:pt x="1182589" y="1612535"/>
                </a:lnTo>
                <a:lnTo>
                  <a:pt x="1184148" y="1708150"/>
                </a:lnTo>
                <a:lnTo>
                  <a:pt x="1180704" y="1850511"/>
                </a:lnTo>
                <a:lnTo>
                  <a:pt x="1170475" y="1991274"/>
                </a:lnTo>
                <a:lnTo>
                  <a:pt x="1153613" y="2130152"/>
                </a:lnTo>
                <a:lnTo>
                  <a:pt x="1130271" y="2266859"/>
                </a:lnTo>
                <a:lnTo>
                  <a:pt x="1100601" y="2401110"/>
                </a:lnTo>
                <a:lnTo>
                  <a:pt x="1064757" y="2532617"/>
                </a:lnTo>
                <a:lnTo>
                  <a:pt x="1022889" y="2661096"/>
                </a:lnTo>
                <a:lnTo>
                  <a:pt x="975152" y="2786259"/>
                </a:lnTo>
                <a:lnTo>
                  <a:pt x="921698" y="2907821"/>
                </a:lnTo>
                <a:lnTo>
                  <a:pt x="862679" y="3025495"/>
                </a:lnTo>
                <a:lnTo>
                  <a:pt x="798248" y="3138996"/>
                </a:lnTo>
                <a:lnTo>
                  <a:pt x="728557" y="3248038"/>
                </a:lnTo>
                <a:lnTo>
                  <a:pt x="653759" y="3352333"/>
                </a:lnTo>
                <a:lnTo>
                  <a:pt x="574007" y="3451597"/>
                </a:lnTo>
                <a:lnTo>
                  <a:pt x="489454" y="3545543"/>
                </a:lnTo>
                <a:lnTo>
                  <a:pt x="400251" y="3633886"/>
                </a:lnTo>
                <a:lnTo>
                  <a:pt x="306551" y="3716338"/>
                </a:lnTo>
                <a:lnTo>
                  <a:pt x="208508" y="3792614"/>
                </a:lnTo>
                <a:lnTo>
                  <a:pt x="106273" y="3862428"/>
                </a:lnTo>
                <a:lnTo>
                  <a:pt x="0" y="3925493"/>
                </a:lnTo>
              </a:path>
            </a:pathLst>
          </a:custGeom>
          <a:ln w="19050">
            <a:solidFill>
              <a:srgbClr val="0076C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8681338" y="4968583"/>
            <a:ext cx="1007787" cy="166764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9560051" y="4888992"/>
            <a:ext cx="345948" cy="280416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9585960" y="4914899"/>
            <a:ext cx="345948" cy="278892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6949439" y="4452619"/>
            <a:ext cx="728319" cy="274700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7534656" y="4384548"/>
            <a:ext cx="345948" cy="278892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7559039" y="4410455"/>
            <a:ext cx="347472" cy="278892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669036" y="3700272"/>
            <a:ext cx="393192" cy="455675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398754" y="3566579"/>
            <a:ext cx="931570" cy="671664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3232530" y="406820"/>
            <a:ext cx="7946301" cy="412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0"/>
              </a:lnSpc>
              <a:spcBef>
                <a:spcPts val="160"/>
              </a:spcBef>
            </a:pPr>
            <a:r>
              <a:rPr dirty="0" smtClean="0" sz="2900" spc="9">
                <a:latin typeface=""/>
                <a:cs typeface=""/>
              </a:rPr>
              <a:t>满足从</a:t>
            </a:r>
            <a:r>
              <a:rPr dirty="0" smtClean="0" sz="2900" spc="4" b="1">
                <a:latin typeface="Arial"/>
                <a:cs typeface="Arial"/>
              </a:rPr>
              <a:t>3</a:t>
            </a:r>
            <a:r>
              <a:rPr dirty="0" smtClean="0" sz="2900" spc="4">
                <a:latin typeface=""/>
                <a:cs typeface=""/>
              </a:rPr>
              <a:t>个</a:t>
            </a:r>
            <a:r>
              <a:rPr dirty="0" smtClean="0" sz="2900" spc="4">
                <a:latin typeface=""/>
                <a:cs typeface=""/>
              </a:rPr>
              <a:t>用</a:t>
            </a:r>
            <a:r>
              <a:rPr dirty="0" smtClean="0" sz="2900" spc="4">
                <a:latin typeface=""/>
                <a:cs typeface=""/>
              </a:rPr>
              <a:t>户</a:t>
            </a:r>
            <a:r>
              <a:rPr dirty="0" smtClean="0" sz="2900" spc="4">
                <a:latin typeface=""/>
                <a:cs typeface=""/>
              </a:rPr>
              <a:t>的</a:t>
            </a:r>
            <a:r>
              <a:rPr dirty="0" smtClean="0" sz="2900" spc="4">
                <a:latin typeface=""/>
                <a:cs typeface=""/>
              </a:rPr>
              <a:t>小</a:t>
            </a:r>
            <a:r>
              <a:rPr dirty="0" smtClean="0" sz="2900" spc="4">
                <a:latin typeface=""/>
                <a:cs typeface=""/>
              </a:rPr>
              <a:t>微</a:t>
            </a:r>
            <a:r>
              <a:rPr dirty="0" smtClean="0" sz="2900" spc="0">
                <a:latin typeface=""/>
                <a:cs typeface=""/>
              </a:rPr>
              <a:t>企业</a:t>
            </a:r>
            <a:r>
              <a:rPr dirty="0" smtClean="0" sz="2900" spc="44">
                <a:latin typeface=""/>
                <a:cs typeface=""/>
              </a:rPr>
              <a:t>到</a:t>
            </a:r>
            <a:r>
              <a:rPr dirty="0" smtClean="0" sz="2900" spc="0" b="1">
                <a:latin typeface="Arial"/>
                <a:cs typeface="Arial"/>
              </a:rPr>
              <a:t>23</a:t>
            </a:r>
            <a:r>
              <a:rPr dirty="0" smtClean="0" sz="2900" spc="-9" b="1">
                <a:latin typeface="Arial"/>
                <a:cs typeface="Arial"/>
              </a:rPr>
              <a:t>0</a:t>
            </a:r>
            <a:r>
              <a:rPr dirty="0" smtClean="0" sz="2900" spc="4">
                <a:latin typeface=""/>
                <a:cs typeface=""/>
              </a:rPr>
              <a:t>万</a:t>
            </a:r>
            <a:r>
              <a:rPr dirty="0" smtClean="0" sz="2900" spc="0">
                <a:latin typeface=""/>
                <a:cs typeface=""/>
              </a:rPr>
              <a:t>人的</a:t>
            </a:r>
            <a:r>
              <a:rPr dirty="0" smtClean="0" sz="2900" spc="14">
                <a:latin typeface=""/>
                <a:cs typeface=""/>
              </a:rPr>
              <a:t>零</a:t>
            </a:r>
            <a:r>
              <a:rPr dirty="0" smtClean="0" sz="2900" spc="4">
                <a:latin typeface=""/>
                <a:cs typeface=""/>
              </a:rPr>
              <a:t>售</a:t>
            </a:r>
            <a:r>
              <a:rPr dirty="0" smtClean="0" sz="2900" spc="0">
                <a:latin typeface=""/>
                <a:cs typeface=""/>
              </a:rPr>
              <a:t>巨头</a:t>
            </a:r>
            <a:endParaRPr sz="2900">
              <a:latin typeface="宋体"/>
              <a:cs typeface="宋体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597204" y="424929"/>
            <a:ext cx="852362" cy="3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sz="2900" spc="0" b="1">
                <a:latin typeface="Arial"/>
                <a:cs typeface="Arial"/>
              </a:rPr>
              <a:t>SAP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451331" y="424929"/>
            <a:ext cx="626465" cy="3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sz="2900" spc="0" b="1">
                <a:latin typeface="Arial"/>
                <a:cs typeface="Arial"/>
              </a:rPr>
              <a:t>HR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086944" y="424929"/>
            <a:ext cx="1139163" cy="3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sz="2900" spc="0" b="1">
                <a:latin typeface="Arial"/>
                <a:cs typeface="Arial"/>
              </a:rPr>
              <a:t>Cloud</a:t>
            </a:r>
            <a:endParaRPr sz="29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0454131" y="1222137"/>
            <a:ext cx="8616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3,000+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7773669" y="1703467"/>
            <a:ext cx="63135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39">
                <a:solidFill>
                  <a:srgbClr val="5F5F5F"/>
                </a:solidFill>
                <a:latin typeface="Arial"/>
                <a:cs typeface="Arial"/>
              </a:rPr>
              <a:t>1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15+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5169789" y="2160921"/>
            <a:ext cx="50792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35+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0729086" y="2377516"/>
            <a:ext cx="900159" cy="894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dirty="0" smtClean="0" sz="500" spc="0">
                <a:latin typeface="Arial"/>
                <a:cs typeface="Arial"/>
              </a:rPr>
              <a:t>E</a:t>
            </a:r>
            <a:r>
              <a:rPr dirty="0" smtClean="0" sz="500" spc="9">
                <a:latin typeface="Arial"/>
                <a:cs typeface="Arial"/>
              </a:rPr>
              <a:t>m</a:t>
            </a:r>
            <a:r>
              <a:rPr dirty="0" smtClean="0" sz="500" spc="-4">
                <a:latin typeface="Arial"/>
                <a:cs typeface="Arial"/>
              </a:rPr>
              <a:t>p</a:t>
            </a:r>
            <a:r>
              <a:rPr dirty="0" smtClean="0" sz="500" spc="0">
                <a:latin typeface="Arial"/>
                <a:cs typeface="Arial"/>
              </a:rPr>
              <a:t>r</a:t>
            </a:r>
            <a:r>
              <a:rPr dirty="0" smtClean="0" sz="500" spc="-4">
                <a:latin typeface="Arial"/>
                <a:cs typeface="Arial"/>
              </a:rPr>
              <a:t>e</a:t>
            </a:r>
            <a:r>
              <a:rPr dirty="0" smtClean="0" sz="500" spc="-9">
                <a:latin typeface="Arial"/>
                <a:cs typeface="Arial"/>
              </a:rPr>
              <a:t>s</a:t>
            </a:r>
            <a:r>
              <a:rPr dirty="0" smtClean="0" sz="500" spc="0">
                <a:latin typeface="Arial"/>
                <a:cs typeface="Arial"/>
              </a:rPr>
              <a:t>a</a:t>
            </a:r>
            <a:r>
              <a:rPr dirty="0" smtClean="0" sz="500" spc="-24">
                <a:latin typeface="Arial"/>
                <a:cs typeface="Arial"/>
              </a:rPr>
              <a:t> </a:t>
            </a:r>
            <a:r>
              <a:rPr dirty="0" smtClean="0" sz="500" spc="4">
                <a:latin typeface="Arial"/>
                <a:cs typeface="Arial"/>
              </a:rPr>
              <a:t>F</a:t>
            </a:r>
            <a:r>
              <a:rPr dirty="0" smtClean="0" sz="500" spc="-4">
                <a:latin typeface="Arial"/>
                <a:cs typeface="Arial"/>
              </a:rPr>
              <a:t>o</a:t>
            </a:r>
            <a:r>
              <a:rPr dirty="0" smtClean="0" sz="500" spc="9">
                <a:latin typeface="Arial"/>
                <a:cs typeface="Arial"/>
              </a:rPr>
              <a:t>l</a:t>
            </a:r>
            <a:r>
              <a:rPr dirty="0" smtClean="0" sz="500" spc="-4">
                <a:latin typeface="Arial"/>
                <a:cs typeface="Arial"/>
              </a:rPr>
              <a:t>h</a:t>
            </a:r>
            <a:r>
              <a:rPr dirty="0" smtClean="0" sz="500" spc="0">
                <a:latin typeface="Arial"/>
                <a:cs typeface="Arial"/>
              </a:rPr>
              <a:t>a</a:t>
            </a:r>
            <a:r>
              <a:rPr dirty="0" smtClean="0" sz="500" spc="-24">
                <a:latin typeface="Arial"/>
                <a:cs typeface="Arial"/>
              </a:rPr>
              <a:t> </a:t>
            </a:r>
            <a:r>
              <a:rPr dirty="0" smtClean="0" sz="500" spc="-4">
                <a:latin typeface="Arial"/>
                <a:cs typeface="Arial"/>
              </a:rPr>
              <a:t>d</a:t>
            </a:r>
            <a:r>
              <a:rPr dirty="0" smtClean="0" sz="500" spc="0">
                <a:latin typeface="Arial"/>
                <a:cs typeface="Arial"/>
              </a:rPr>
              <a:t>e</a:t>
            </a:r>
            <a:r>
              <a:rPr dirty="0" smtClean="0" sz="500" spc="-9">
                <a:latin typeface="Arial"/>
                <a:cs typeface="Arial"/>
              </a:rPr>
              <a:t> </a:t>
            </a:r>
            <a:r>
              <a:rPr dirty="0" smtClean="0" sz="500" spc="0">
                <a:latin typeface="Arial"/>
                <a:cs typeface="Arial"/>
              </a:rPr>
              <a:t>M</a:t>
            </a:r>
            <a:r>
              <a:rPr dirty="0" smtClean="0" sz="500" spc="-4">
                <a:latin typeface="Arial"/>
                <a:cs typeface="Arial"/>
              </a:rPr>
              <a:t>a</a:t>
            </a:r>
            <a:r>
              <a:rPr dirty="0" smtClean="0" sz="500" spc="-4">
                <a:latin typeface="Arial"/>
                <a:cs typeface="Arial"/>
              </a:rPr>
              <a:t>n</a:t>
            </a:r>
            <a:r>
              <a:rPr dirty="0" smtClean="0" sz="500" spc="-4">
                <a:latin typeface="Arial"/>
                <a:cs typeface="Arial"/>
              </a:rPr>
              <a:t>h</a:t>
            </a:r>
            <a:r>
              <a:rPr dirty="0" smtClean="0" sz="500" spc="0">
                <a:latin typeface="Arial"/>
                <a:cs typeface="Arial"/>
              </a:rPr>
              <a:t>a</a:t>
            </a:r>
            <a:r>
              <a:rPr dirty="0" smtClean="0" sz="500" spc="-24">
                <a:latin typeface="Arial"/>
                <a:cs typeface="Arial"/>
              </a:rPr>
              <a:t> </a:t>
            </a:r>
            <a:r>
              <a:rPr dirty="0" smtClean="0" sz="500" spc="0">
                <a:latin typeface="Arial"/>
                <a:cs typeface="Arial"/>
              </a:rPr>
              <a:t>S</a:t>
            </a:r>
            <a:r>
              <a:rPr dirty="0" smtClean="0" sz="500" spc="4">
                <a:latin typeface="Arial"/>
                <a:cs typeface="Arial"/>
              </a:rPr>
              <a:t>.</a:t>
            </a:r>
            <a:r>
              <a:rPr dirty="0" smtClean="0" sz="500" spc="0">
                <a:latin typeface="Arial"/>
                <a:cs typeface="Arial"/>
              </a:rPr>
              <a:t>A.</a:t>
            </a:r>
            <a:endParaRPr sz="5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299586" y="2520966"/>
            <a:ext cx="35974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2072385" y="2802271"/>
            <a:ext cx="21778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4374641" y="2831517"/>
            <a:ext cx="738158" cy="3332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468" marR="21031">
              <a:lnSpc>
                <a:spcPts val="1230"/>
              </a:lnSpc>
              <a:spcBef>
                <a:spcPts val="61"/>
              </a:spcBef>
            </a:pPr>
            <a:r>
              <a:rPr dirty="0" smtClean="0" sz="1100" spc="-19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4">
                <a:latin typeface="Arial"/>
                <a:cs typeface="Arial"/>
              </a:rPr>
              <a:t>j</a:t>
            </a:r>
            <a:r>
              <a:rPr dirty="0" smtClean="0" sz="1100" spc="0">
                <a:latin typeface="Arial"/>
                <a:cs typeface="Arial"/>
              </a:rPr>
              <a:t>or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U</a:t>
            </a:r>
            <a:r>
              <a:rPr dirty="0" smtClean="0" sz="1100" spc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100" spc="-4">
                <a:latin typeface="Arial"/>
                <a:cs typeface="Arial"/>
              </a:rPr>
              <a:t>A</a:t>
            </a:r>
            <a:r>
              <a:rPr dirty="0" smtClean="0" sz="1100" spc="0">
                <a:latin typeface="Arial"/>
                <a:cs typeface="Arial"/>
              </a:rPr>
              <a:t>uto</a:t>
            </a:r>
            <a:r>
              <a:rPr dirty="0" smtClean="0" sz="1100" spc="4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9">
                <a:latin typeface="Arial"/>
                <a:cs typeface="Arial"/>
              </a:rPr>
              <a:t>k</a:t>
            </a:r>
            <a:r>
              <a:rPr dirty="0" smtClean="0" sz="1100" spc="0">
                <a:latin typeface="Arial"/>
                <a:cs typeface="Arial"/>
              </a:rPr>
              <a:t>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966085" y="3128216"/>
            <a:ext cx="126171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119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dirty="0" smtClean="0" sz="1200" spc="-19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2</a:t>
            </a:r>
            <a:r>
              <a:rPr dirty="0" smtClean="0" sz="1200" spc="-4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B</a:t>
            </a:r>
            <a:r>
              <a:rPr dirty="0" smtClean="0" sz="1200" spc="4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mtClean="0" sz="1200" spc="-4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dirty="0" smtClean="0" sz="1200" spc="4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g</a:t>
            </a:r>
            <a:r>
              <a:rPr dirty="0" smtClean="0" sz="1200" spc="-14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EFAB00"/>
                </a:solidFill>
                <a:latin typeface="Arial"/>
                <a:cs typeface="Arial"/>
              </a:rPr>
              <a:t>Co.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036570" y="3481187"/>
            <a:ext cx="50548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L</a:t>
            </a:r>
            <a:r>
              <a:rPr dirty="0" smtClean="0" sz="1000" spc="-4">
                <a:latin typeface="Arial"/>
                <a:cs typeface="Arial"/>
              </a:rPr>
              <a:t>e</a:t>
            </a:r>
            <a:r>
              <a:rPr dirty="0" smtClean="0" sz="1000" spc="0">
                <a:latin typeface="Arial"/>
                <a:cs typeface="Arial"/>
              </a:rPr>
              <a:t>a</a:t>
            </a:r>
            <a:r>
              <a:rPr dirty="0" smtClean="0" sz="1000" spc="-4">
                <a:latin typeface="Arial"/>
                <a:cs typeface="Arial"/>
              </a:rPr>
              <a:t>d</a:t>
            </a:r>
            <a:r>
              <a:rPr dirty="0" smtClean="0" sz="1000" spc="-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2204720" y="3524710"/>
            <a:ext cx="77282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r>
              <a:rPr dirty="0" smtClean="0" sz="1200" spc="4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f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3184017" y="3550205"/>
            <a:ext cx="61073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retailer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4342003" y="3545156"/>
            <a:ext cx="1202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6C6D70"/>
                </a:solidFill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9103868" y="3684768"/>
            <a:ext cx="128581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>
                <a:latin typeface="Arial"/>
                <a:cs typeface="Arial"/>
              </a:rPr>
              <a:t>P</a:t>
            </a:r>
            <a:r>
              <a:rPr dirty="0" smtClean="0" sz="1000" spc="-4">
                <a:latin typeface="Arial"/>
                <a:cs typeface="Arial"/>
              </a:rPr>
              <a:t>P</a:t>
            </a:r>
            <a:r>
              <a:rPr dirty="0" smtClean="0" sz="1000" spc="0">
                <a:latin typeface="Arial"/>
                <a:cs typeface="Arial"/>
              </a:rPr>
              <a:t>D</a:t>
            </a:r>
            <a:r>
              <a:rPr dirty="0" smtClean="0" sz="1000" spc="-10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De</a:t>
            </a:r>
            <a:r>
              <a:rPr dirty="0" smtClean="0" sz="1000" spc="-4">
                <a:latin typeface="Arial"/>
                <a:cs typeface="Arial"/>
              </a:rPr>
              <a:t>v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-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p</a:t>
            </a:r>
            <a:r>
              <a:rPr dirty="0" smtClean="0" sz="1000" spc="19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-4">
                <a:latin typeface="Arial"/>
                <a:cs typeface="Arial"/>
              </a:rPr>
              <a:t>n</a:t>
            </a:r>
            <a:r>
              <a:rPr dirty="0" smtClean="0" sz="1000" spc="0">
                <a:latin typeface="Arial"/>
                <a:cs typeface="Arial"/>
              </a:rPr>
              <a:t>t</a:t>
            </a:r>
            <a:r>
              <a:rPr dirty="0" smtClean="0" sz="1000" spc="-73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LP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2076704" y="3703018"/>
            <a:ext cx="1043689" cy="415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14">
                <a:latin typeface="Arial"/>
                <a:cs typeface="Arial"/>
              </a:rPr>
              <a:t>w</a:t>
            </a:r>
            <a:r>
              <a:rPr dirty="0" smtClean="0" sz="1200" spc="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l</a:t>
            </a:r>
            <a:r>
              <a:rPr dirty="0" smtClean="0" sz="1200" spc="4">
                <a:latin typeface="Arial"/>
                <a:cs typeface="Arial"/>
              </a:rPr>
              <a:t>d</a:t>
            </a:r>
            <a:r>
              <a:rPr dirty="0" smtClean="0" sz="1200" spc="-25">
                <a:latin typeface="Arial"/>
                <a:cs typeface="Arial"/>
              </a:rPr>
              <a:t>’</a:t>
            </a:r>
            <a:r>
              <a:rPr dirty="0" smtClean="0" sz="1200" spc="0">
                <a:latin typeface="Arial"/>
                <a:cs typeface="Arial"/>
              </a:rPr>
              <a:t>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-9">
                <a:latin typeface="Arial"/>
                <a:cs typeface="Arial"/>
              </a:rPr>
              <a:t>g</a:t>
            </a:r>
            <a:r>
              <a:rPr dirty="0" smtClean="0" sz="1200" spc="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 marL="64769" marR="37239">
              <a:lnSpc>
                <a:spcPts val="1880"/>
              </a:lnSpc>
              <a:spcBef>
                <a:spcPts val="27"/>
              </a:spcBef>
            </a:pPr>
            <a:r>
              <a:rPr dirty="0" smtClean="0" sz="1700" spc="0">
                <a:solidFill>
                  <a:srgbClr val="EFAB00"/>
                </a:solidFill>
                <a:latin typeface="Arial"/>
                <a:cs typeface="Arial"/>
              </a:rPr>
              <a:t>re</a:t>
            </a:r>
            <a:r>
              <a:rPr dirty="0" smtClean="0" sz="1700" spc="-9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mtClean="0" sz="1700" spc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mtClean="0" sz="1700" spc="4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dirty="0" smtClean="0" sz="1700" spc="4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mtClean="0" sz="1700" spc="0">
                <a:solidFill>
                  <a:srgbClr val="EFAB00"/>
                </a:solidFill>
                <a:latin typeface="Arial"/>
                <a:cs typeface="Arial"/>
              </a:rPr>
              <a:t>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4231894" y="3996261"/>
            <a:ext cx="128879" cy="381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635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6C6D70"/>
                </a:solidFill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  <a:p>
            <a:pPr marL="21335">
              <a:lnSpc>
                <a:spcPct val="95825"/>
              </a:lnSpc>
              <a:spcBef>
                <a:spcPts val="153"/>
              </a:spcBef>
            </a:pPr>
            <a:r>
              <a:rPr dirty="0" smtClean="0" sz="1200" spc="0">
                <a:solidFill>
                  <a:srgbClr val="6C6D70"/>
                </a:solidFill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2946654" y="4256522"/>
            <a:ext cx="50548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L</a:t>
            </a:r>
            <a:r>
              <a:rPr dirty="0" smtClean="0" sz="1000" spc="-4">
                <a:latin typeface="Arial"/>
                <a:cs typeface="Arial"/>
              </a:rPr>
              <a:t>e</a:t>
            </a:r>
            <a:r>
              <a:rPr dirty="0" smtClean="0" sz="1000" spc="0">
                <a:latin typeface="Arial"/>
                <a:cs typeface="Arial"/>
              </a:rPr>
              <a:t>a</a:t>
            </a:r>
            <a:r>
              <a:rPr dirty="0" smtClean="0" sz="1000" spc="-4">
                <a:latin typeface="Arial"/>
                <a:cs typeface="Arial"/>
              </a:rPr>
              <a:t>d</a:t>
            </a:r>
            <a:r>
              <a:rPr dirty="0" smtClean="0" sz="1000" spc="-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3146805" y="4345345"/>
            <a:ext cx="71977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solidFill>
                  <a:srgbClr val="EFAB00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inan</a:t>
            </a:r>
            <a:r>
              <a:rPr dirty="0" smtClean="0" sz="1400" spc="4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7628381" y="4456889"/>
            <a:ext cx="1202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6C6D70"/>
                </a:solidFill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3169666" y="4497745"/>
            <a:ext cx="7174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er</a:t>
            </a:r>
            <a:r>
              <a:rPr dirty="0" smtClean="0" sz="1400" spc="-19">
                <a:solidFill>
                  <a:srgbClr val="EFAB00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EFAB00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1031849" y="4622315"/>
            <a:ext cx="1202143" cy="545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&gt;</a:t>
            </a:r>
            <a:r>
              <a:rPr dirty="0" smtClean="0" sz="2000" spc="-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300,000</a:t>
            </a:r>
            <a:endParaRPr sz="2000">
              <a:latin typeface="Arial"/>
              <a:cs typeface="Arial"/>
            </a:endParaRPr>
          </a:p>
          <a:p>
            <a:pPr marL="322732" marR="349821" algn="ctr">
              <a:lnSpc>
                <a:spcPts val="2050"/>
              </a:lnSpc>
            </a:pPr>
            <a:r>
              <a:rPr dirty="0" smtClean="0" baseline="-3767" sz="2700" spc="0">
                <a:solidFill>
                  <a:srgbClr val="5F5F5F"/>
                </a:solidFill>
                <a:latin typeface=""/>
                <a:cs typeface=""/>
              </a:rPr>
              <a:t>用户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3469894" y="4629267"/>
            <a:ext cx="572908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4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19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p</a:t>
            </a:r>
            <a:r>
              <a:rPr dirty="0" smtClean="0" sz="1000" spc="-4">
                <a:latin typeface="Arial"/>
                <a:cs typeface="Arial"/>
              </a:rPr>
              <a:t>a</a:t>
            </a:r>
            <a:r>
              <a:rPr dirty="0" smtClean="0" sz="1000" spc="0">
                <a:latin typeface="Arial"/>
                <a:cs typeface="Arial"/>
              </a:rPr>
              <a:t>ny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2535682" y="4883166"/>
            <a:ext cx="1502549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3868" marR="92214" algn="ctr">
              <a:lnSpc>
                <a:spcPts val="2150"/>
              </a:lnSpc>
              <a:spcBef>
                <a:spcPts val="107"/>
              </a:spcBef>
            </a:pPr>
            <a:r>
              <a:rPr dirty="0" smtClean="0" sz="2000" spc="-4">
                <a:solidFill>
                  <a:srgbClr val="5F5F5F"/>
                </a:solidFill>
                <a:latin typeface="Wingdings"/>
                <a:cs typeface="Wingdings"/>
              </a:rPr>
              <a:t>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5</a:t>
            </a:r>
            <a:r>
              <a:rPr dirty="0" smtClean="0" sz="2000" spc="4">
                <a:solidFill>
                  <a:srgbClr val="5F5F5F"/>
                </a:solidFill>
                <a:latin typeface="Arial"/>
                <a:cs typeface="Arial"/>
              </a:rPr>
              <a:t>0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,000</a:t>
            </a:r>
            <a:r>
              <a:rPr dirty="0" smtClean="0" sz="2000" spc="-24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400"/>
              </a:lnSpc>
              <a:spcBef>
                <a:spcPts val="12"/>
              </a:spcBef>
            </a:pPr>
            <a:r>
              <a:rPr dirty="0" smtClean="0" baseline="-1449" sz="3000" spc="0">
                <a:solidFill>
                  <a:srgbClr val="5F5F5F"/>
                </a:solidFill>
                <a:latin typeface="Arial"/>
                <a:cs typeface="Arial"/>
              </a:rPr>
              <a:t>3</a:t>
            </a:r>
            <a:r>
              <a:rPr dirty="0" smtClean="0" baseline="-1449" sz="3000" spc="4">
                <a:solidFill>
                  <a:srgbClr val="5F5F5F"/>
                </a:solidFill>
                <a:latin typeface="Arial"/>
                <a:cs typeface="Arial"/>
              </a:rPr>
              <a:t>0</a:t>
            </a:r>
            <a:r>
              <a:rPr dirty="0" smtClean="0" baseline="-1449" sz="3000" spc="0">
                <a:solidFill>
                  <a:srgbClr val="5F5F5F"/>
                </a:solidFill>
                <a:latin typeface="Arial"/>
                <a:cs typeface="Arial"/>
              </a:rPr>
              <a:t>0,0</a:t>
            </a:r>
            <a:r>
              <a:rPr dirty="0" smtClean="0" baseline="-1449" sz="3000" spc="4">
                <a:solidFill>
                  <a:srgbClr val="5F5F5F"/>
                </a:solidFill>
                <a:latin typeface="Arial"/>
                <a:cs typeface="Arial"/>
              </a:rPr>
              <a:t>0</a:t>
            </a:r>
            <a:r>
              <a:rPr dirty="0" smtClean="0" baseline="-1449" sz="3000" spc="0">
                <a:solidFill>
                  <a:srgbClr val="5F5F5F"/>
                </a:solidFill>
                <a:latin typeface="Arial"/>
                <a:cs typeface="Arial"/>
              </a:rPr>
              <a:t>0</a:t>
            </a:r>
            <a:r>
              <a:rPr dirty="0" smtClean="0" baseline="-1449" sz="3000" spc="-34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baseline="-1255" sz="2700" spc="0">
                <a:solidFill>
                  <a:srgbClr val="5F5F5F"/>
                </a:solidFill>
                <a:latin typeface=""/>
                <a:cs typeface=""/>
              </a:rPr>
              <a:t>用户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9654920" y="4961842"/>
            <a:ext cx="1202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6C6D70"/>
                </a:solidFill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4649470" y="5216541"/>
            <a:ext cx="107242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&gt;</a:t>
            </a:r>
            <a:r>
              <a:rPr dirty="0" smtClean="0" sz="2000" spc="-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25,000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5713059" y="5216541"/>
            <a:ext cx="28853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4635753" y="5521366"/>
            <a:ext cx="137929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50,000</a:t>
            </a:r>
            <a:r>
              <a:rPr dirty="0" smtClean="0" sz="2000" spc="-24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5F5F5F"/>
                </a:solidFill>
                <a:latin typeface=""/>
                <a:cs typeface=""/>
              </a:rPr>
              <a:t>用户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6760209" y="5575374"/>
            <a:ext cx="2186485" cy="545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&gt;</a:t>
            </a:r>
            <a:r>
              <a:rPr dirty="0" smtClean="0" sz="2000" spc="-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10,000</a:t>
            </a:r>
            <a:r>
              <a:rPr dirty="0" smtClean="0" sz="2000" spc="-2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mtClean="0" sz="2000" spc="-1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25,000</a:t>
            </a:r>
            <a:endParaRPr sz="2000">
              <a:latin typeface="Arial"/>
              <a:cs typeface="Arial"/>
            </a:endParaRPr>
          </a:p>
          <a:p>
            <a:pPr marL="814959" marR="841936" algn="ctr">
              <a:lnSpc>
                <a:spcPts val="2050"/>
              </a:lnSpc>
            </a:pPr>
            <a:r>
              <a:rPr dirty="0" smtClean="0" baseline="-3767" sz="2700" spc="0">
                <a:solidFill>
                  <a:srgbClr val="5F5F5F"/>
                </a:solidFill>
                <a:latin typeface=""/>
                <a:cs typeface=""/>
              </a:rPr>
              <a:t>用户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0252075" y="5738993"/>
            <a:ext cx="22490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10469933" y="5738993"/>
            <a:ext cx="49875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3</a:t>
            </a:r>
            <a:r>
              <a:rPr dirty="0" smtClean="0" sz="2000" spc="-14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9919843" y="6043851"/>
            <a:ext cx="1379341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5F5F5F"/>
                </a:solidFill>
                <a:latin typeface="Arial"/>
                <a:cs typeface="Arial"/>
              </a:rPr>
              <a:t>10,000</a:t>
            </a:r>
            <a:r>
              <a:rPr dirty="0" smtClean="0" sz="2000" spc="-29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5F5F5F"/>
                </a:solidFill>
                <a:latin typeface=""/>
                <a:cs typeface=""/>
              </a:rPr>
              <a:t>用户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5437" y="6083731"/>
            <a:ext cx="913244" cy="453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2"/>
            <a:ext cx="12195047" cy="6859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50048" y="4481321"/>
            <a:ext cx="61199" cy="88117"/>
          </a:xfrm>
          <a:custGeom>
            <a:avLst/>
            <a:gdLst/>
            <a:ahLst/>
            <a:cxnLst/>
            <a:rect l="l" t="t" r="r" b="b"/>
            <a:pathLst>
              <a:path w="61199" h="88117">
                <a:moveTo>
                  <a:pt x="57770" y="0"/>
                </a:moveTo>
                <a:lnTo>
                  <a:pt x="47610" y="0"/>
                </a:lnTo>
                <a:lnTo>
                  <a:pt x="38777" y="2673"/>
                </a:lnTo>
                <a:lnTo>
                  <a:pt x="30372" y="10198"/>
                </a:lnTo>
                <a:lnTo>
                  <a:pt x="23742" y="21831"/>
                </a:lnTo>
                <a:lnTo>
                  <a:pt x="20231" y="36826"/>
                </a:lnTo>
                <a:lnTo>
                  <a:pt x="9308" y="53157"/>
                </a:lnTo>
                <a:lnTo>
                  <a:pt x="3252" y="68764"/>
                </a:lnTo>
                <a:lnTo>
                  <a:pt x="628" y="81225"/>
                </a:lnTo>
                <a:lnTo>
                  <a:pt x="0" y="88117"/>
                </a:lnTo>
                <a:lnTo>
                  <a:pt x="40732" y="80902"/>
                </a:lnTo>
                <a:lnTo>
                  <a:pt x="44292" y="76425"/>
                </a:lnTo>
                <a:lnTo>
                  <a:pt x="47949" y="65469"/>
                </a:lnTo>
                <a:lnTo>
                  <a:pt x="44181" y="52196"/>
                </a:lnTo>
                <a:lnTo>
                  <a:pt x="46091" y="49656"/>
                </a:lnTo>
                <a:lnTo>
                  <a:pt x="30592" y="49656"/>
                </a:lnTo>
                <a:lnTo>
                  <a:pt x="30592" y="36575"/>
                </a:lnTo>
                <a:lnTo>
                  <a:pt x="33918" y="28939"/>
                </a:lnTo>
                <a:lnTo>
                  <a:pt x="34021" y="18287"/>
                </a:lnTo>
                <a:lnTo>
                  <a:pt x="40752" y="10540"/>
                </a:lnTo>
                <a:lnTo>
                  <a:pt x="61199" y="10540"/>
                </a:lnTo>
                <a:lnTo>
                  <a:pt x="57770" y="0"/>
                </a:lnTo>
                <a:close/>
              </a:path>
              <a:path w="61199" h="88117">
                <a:moveTo>
                  <a:pt x="61199" y="10540"/>
                </a:moveTo>
                <a:lnTo>
                  <a:pt x="47610" y="10540"/>
                </a:lnTo>
                <a:lnTo>
                  <a:pt x="51039" y="15747"/>
                </a:lnTo>
                <a:lnTo>
                  <a:pt x="51039" y="18287"/>
                </a:lnTo>
                <a:lnTo>
                  <a:pt x="47755" y="28939"/>
                </a:lnTo>
                <a:lnTo>
                  <a:pt x="40397" y="41287"/>
                </a:lnTo>
                <a:lnTo>
                  <a:pt x="30592" y="49656"/>
                </a:lnTo>
                <a:lnTo>
                  <a:pt x="46091" y="49656"/>
                </a:lnTo>
                <a:lnTo>
                  <a:pt x="51241" y="42806"/>
                </a:lnTo>
                <a:lnTo>
                  <a:pt x="57733" y="30669"/>
                </a:lnTo>
                <a:lnTo>
                  <a:pt x="61116" y="17823"/>
                </a:lnTo>
                <a:lnTo>
                  <a:pt x="61199" y="10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620340" y="4465359"/>
            <a:ext cx="644524" cy="495113"/>
          </a:xfrm>
          <a:custGeom>
            <a:avLst/>
            <a:gdLst/>
            <a:ahLst/>
            <a:cxnLst/>
            <a:rect l="l" t="t" r="r" b="b"/>
            <a:pathLst>
              <a:path w="644524" h="495113">
                <a:moveTo>
                  <a:pt x="53277" y="34264"/>
                </a:moveTo>
                <a:lnTo>
                  <a:pt x="43232" y="36790"/>
                </a:lnTo>
                <a:lnTo>
                  <a:pt x="48675" y="49487"/>
                </a:lnTo>
                <a:lnTo>
                  <a:pt x="54416" y="62679"/>
                </a:lnTo>
                <a:lnTo>
                  <a:pt x="75207" y="108201"/>
                </a:lnTo>
                <a:lnTo>
                  <a:pt x="104216" y="149562"/>
                </a:lnTo>
                <a:lnTo>
                  <a:pt x="137317" y="188682"/>
                </a:lnTo>
                <a:lnTo>
                  <a:pt x="160199" y="214971"/>
                </a:lnTo>
                <a:lnTo>
                  <a:pt x="190171" y="209637"/>
                </a:lnTo>
                <a:lnTo>
                  <a:pt x="190171" y="207097"/>
                </a:lnTo>
                <a:lnTo>
                  <a:pt x="186869" y="204430"/>
                </a:lnTo>
                <a:lnTo>
                  <a:pt x="216782" y="196605"/>
                </a:lnTo>
                <a:lnTo>
                  <a:pt x="216865" y="195975"/>
                </a:lnTo>
                <a:lnTo>
                  <a:pt x="180196" y="195975"/>
                </a:lnTo>
                <a:lnTo>
                  <a:pt x="176836" y="194016"/>
                </a:lnTo>
                <a:lnTo>
                  <a:pt x="176742" y="188609"/>
                </a:lnTo>
                <a:lnTo>
                  <a:pt x="173534" y="186142"/>
                </a:lnTo>
                <a:lnTo>
                  <a:pt x="165254" y="171043"/>
                </a:lnTo>
                <a:lnTo>
                  <a:pt x="166557" y="165428"/>
                </a:lnTo>
                <a:lnTo>
                  <a:pt x="136953" y="131151"/>
                </a:lnTo>
                <a:lnTo>
                  <a:pt x="103303" y="131151"/>
                </a:lnTo>
                <a:lnTo>
                  <a:pt x="100001" y="128484"/>
                </a:lnTo>
                <a:lnTo>
                  <a:pt x="89968" y="118070"/>
                </a:lnTo>
                <a:lnTo>
                  <a:pt x="89968" y="115403"/>
                </a:lnTo>
                <a:lnTo>
                  <a:pt x="93270" y="112736"/>
                </a:lnTo>
                <a:lnTo>
                  <a:pt x="121049" y="112736"/>
                </a:lnTo>
                <a:lnTo>
                  <a:pt x="53277" y="34264"/>
                </a:lnTo>
                <a:close/>
              </a:path>
              <a:path w="644524" h="495113">
                <a:moveTo>
                  <a:pt x="183567" y="162520"/>
                </a:moveTo>
                <a:lnTo>
                  <a:pt x="180196" y="195975"/>
                </a:lnTo>
                <a:lnTo>
                  <a:pt x="216865" y="195975"/>
                </a:lnTo>
                <a:lnTo>
                  <a:pt x="220183" y="171043"/>
                </a:lnTo>
                <a:lnTo>
                  <a:pt x="220270" y="165187"/>
                </a:lnTo>
                <a:lnTo>
                  <a:pt x="200204" y="165187"/>
                </a:lnTo>
                <a:lnTo>
                  <a:pt x="183567" y="162520"/>
                </a:lnTo>
                <a:close/>
              </a:path>
              <a:path w="644524" h="495113">
                <a:moveTo>
                  <a:pt x="242545" y="0"/>
                </a:moveTo>
                <a:lnTo>
                  <a:pt x="227557" y="837"/>
                </a:lnTo>
                <a:lnTo>
                  <a:pt x="220270" y="2754"/>
                </a:lnTo>
                <a:lnTo>
                  <a:pt x="216968" y="5421"/>
                </a:lnTo>
                <a:lnTo>
                  <a:pt x="213666" y="10628"/>
                </a:lnTo>
                <a:lnTo>
                  <a:pt x="216968" y="13295"/>
                </a:lnTo>
                <a:lnTo>
                  <a:pt x="220270" y="15835"/>
                </a:lnTo>
                <a:lnTo>
                  <a:pt x="223572" y="15835"/>
                </a:lnTo>
                <a:lnTo>
                  <a:pt x="227001" y="18502"/>
                </a:lnTo>
                <a:lnTo>
                  <a:pt x="233605" y="21169"/>
                </a:lnTo>
                <a:lnTo>
                  <a:pt x="237034" y="23709"/>
                </a:lnTo>
                <a:lnTo>
                  <a:pt x="240336" y="26376"/>
                </a:lnTo>
                <a:lnTo>
                  <a:pt x="243638" y="28916"/>
                </a:lnTo>
                <a:lnTo>
                  <a:pt x="243638" y="36790"/>
                </a:lnTo>
                <a:lnTo>
                  <a:pt x="240336" y="36790"/>
                </a:lnTo>
                <a:lnTo>
                  <a:pt x="237034" y="39457"/>
                </a:lnTo>
                <a:lnTo>
                  <a:pt x="233605" y="42124"/>
                </a:lnTo>
                <a:lnTo>
                  <a:pt x="216968" y="42124"/>
                </a:lnTo>
                <a:lnTo>
                  <a:pt x="216968" y="44664"/>
                </a:lnTo>
                <a:lnTo>
                  <a:pt x="206935" y="44664"/>
                </a:lnTo>
                <a:lnTo>
                  <a:pt x="206935" y="49871"/>
                </a:lnTo>
                <a:lnTo>
                  <a:pt x="203633" y="52538"/>
                </a:lnTo>
                <a:lnTo>
                  <a:pt x="206935" y="55205"/>
                </a:lnTo>
                <a:lnTo>
                  <a:pt x="210237" y="57745"/>
                </a:lnTo>
                <a:lnTo>
                  <a:pt x="213666" y="57745"/>
                </a:lnTo>
                <a:lnTo>
                  <a:pt x="220270" y="63079"/>
                </a:lnTo>
                <a:lnTo>
                  <a:pt x="227001" y="65619"/>
                </a:lnTo>
                <a:lnTo>
                  <a:pt x="230303" y="68286"/>
                </a:lnTo>
                <a:lnTo>
                  <a:pt x="230303" y="70826"/>
                </a:lnTo>
                <a:lnTo>
                  <a:pt x="233605" y="73493"/>
                </a:lnTo>
                <a:lnTo>
                  <a:pt x="230303" y="76160"/>
                </a:lnTo>
                <a:lnTo>
                  <a:pt x="227001" y="78700"/>
                </a:lnTo>
                <a:lnTo>
                  <a:pt x="223572" y="78700"/>
                </a:lnTo>
                <a:lnTo>
                  <a:pt x="216968" y="81367"/>
                </a:lnTo>
                <a:lnTo>
                  <a:pt x="196902" y="81367"/>
                </a:lnTo>
                <a:lnTo>
                  <a:pt x="193600" y="83907"/>
                </a:lnTo>
                <a:lnTo>
                  <a:pt x="193600" y="89241"/>
                </a:lnTo>
                <a:lnTo>
                  <a:pt x="190171" y="91781"/>
                </a:lnTo>
                <a:lnTo>
                  <a:pt x="193600" y="94448"/>
                </a:lnTo>
                <a:lnTo>
                  <a:pt x="196902" y="97115"/>
                </a:lnTo>
                <a:lnTo>
                  <a:pt x="200204" y="97115"/>
                </a:lnTo>
                <a:lnTo>
                  <a:pt x="210237" y="102322"/>
                </a:lnTo>
                <a:lnTo>
                  <a:pt x="213666" y="107529"/>
                </a:lnTo>
                <a:lnTo>
                  <a:pt x="216968" y="110196"/>
                </a:lnTo>
                <a:lnTo>
                  <a:pt x="216968" y="115403"/>
                </a:lnTo>
                <a:lnTo>
                  <a:pt x="213666" y="115403"/>
                </a:lnTo>
                <a:lnTo>
                  <a:pt x="210237" y="118070"/>
                </a:lnTo>
                <a:lnTo>
                  <a:pt x="203633" y="120610"/>
                </a:lnTo>
                <a:lnTo>
                  <a:pt x="186869" y="120610"/>
                </a:lnTo>
                <a:lnTo>
                  <a:pt x="180138" y="123277"/>
                </a:lnTo>
                <a:lnTo>
                  <a:pt x="180138" y="131151"/>
                </a:lnTo>
                <a:lnTo>
                  <a:pt x="183567" y="133691"/>
                </a:lnTo>
                <a:lnTo>
                  <a:pt x="186869" y="136358"/>
                </a:lnTo>
                <a:lnTo>
                  <a:pt x="190171" y="136358"/>
                </a:lnTo>
                <a:lnTo>
                  <a:pt x="196902" y="141565"/>
                </a:lnTo>
                <a:lnTo>
                  <a:pt x="200204" y="144232"/>
                </a:lnTo>
                <a:lnTo>
                  <a:pt x="203633" y="146772"/>
                </a:lnTo>
                <a:lnTo>
                  <a:pt x="203633" y="157313"/>
                </a:lnTo>
                <a:lnTo>
                  <a:pt x="200204" y="162520"/>
                </a:lnTo>
                <a:lnTo>
                  <a:pt x="200204" y="165187"/>
                </a:lnTo>
                <a:lnTo>
                  <a:pt x="220270" y="165187"/>
                </a:lnTo>
                <a:lnTo>
                  <a:pt x="223572" y="159980"/>
                </a:lnTo>
                <a:lnTo>
                  <a:pt x="223572" y="144232"/>
                </a:lnTo>
                <a:lnTo>
                  <a:pt x="220270" y="141565"/>
                </a:lnTo>
                <a:lnTo>
                  <a:pt x="216968" y="139025"/>
                </a:lnTo>
                <a:lnTo>
                  <a:pt x="216968" y="136358"/>
                </a:lnTo>
                <a:lnTo>
                  <a:pt x="213666" y="133691"/>
                </a:lnTo>
                <a:lnTo>
                  <a:pt x="216968" y="133691"/>
                </a:lnTo>
                <a:lnTo>
                  <a:pt x="220270" y="131151"/>
                </a:lnTo>
                <a:lnTo>
                  <a:pt x="223572" y="131151"/>
                </a:lnTo>
                <a:lnTo>
                  <a:pt x="227001" y="128484"/>
                </a:lnTo>
                <a:lnTo>
                  <a:pt x="230303" y="125817"/>
                </a:lnTo>
                <a:lnTo>
                  <a:pt x="230303" y="123277"/>
                </a:lnTo>
                <a:lnTo>
                  <a:pt x="233605" y="123277"/>
                </a:lnTo>
                <a:lnTo>
                  <a:pt x="237034" y="118070"/>
                </a:lnTo>
                <a:lnTo>
                  <a:pt x="237034" y="110196"/>
                </a:lnTo>
                <a:lnTo>
                  <a:pt x="233605" y="104862"/>
                </a:lnTo>
                <a:lnTo>
                  <a:pt x="230303" y="99655"/>
                </a:lnTo>
                <a:lnTo>
                  <a:pt x="227001" y="97115"/>
                </a:lnTo>
                <a:lnTo>
                  <a:pt x="227001" y="94448"/>
                </a:lnTo>
                <a:lnTo>
                  <a:pt x="230303" y="94448"/>
                </a:lnTo>
                <a:lnTo>
                  <a:pt x="233605" y="91781"/>
                </a:lnTo>
                <a:lnTo>
                  <a:pt x="237034" y="91781"/>
                </a:lnTo>
                <a:lnTo>
                  <a:pt x="243638" y="89241"/>
                </a:lnTo>
                <a:lnTo>
                  <a:pt x="247067" y="83907"/>
                </a:lnTo>
                <a:lnTo>
                  <a:pt x="253671" y="73493"/>
                </a:lnTo>
                <a:lnTo>
                  <a:pt x="247067" y="63079"/>
                </a:lnTo>
                <a:lnTo>
                  <a:pt x="247067" y="60412"/>
                </a:lnTo>
                <a:lnTo>
                  <a:pt x="240336" y="55205"/>
                </a:lnTo>
                <a:lnTo>
                  <a:pt x="243638" y="52538"/>
                </a:lnTo>
                <a:lnTo>
                  <a:pt x="247067" y="52538"/>
                </a:lnTo>
                <a:lnTo>
                  <a:pt x="253671" y="49871"/>
                </a:lnTo>
                <a:lnTo>
                  <a:pt x="260402" y="44664"/>
                </a:lnTo>
                <a:lnTo>
                  <a:pt x="263704" y="36790"/>
                </a:lnTo>
                <a:lnTo>
                  <a:pt x="263704" y="26376"/>
                </a:lnTo>
                <a:lnTo>
                  <a:pt x="260402" y="21169"/>
                </a:lnTo>
                <a:lnTo>
                  <a:pt x="257100" y="15835"/>
                </a:lnTo>
                <a:lnTo>
                  <a:pt x="250369" y="10628"/>
                </a:lnTo>
                <a:lnTo>
                  <a:pt x="243638" y="7961"/>
                </a:lnTo>
                <a:lnTo>
                  <a:pt x="267133" y="7961"/>
                </a:lnTo>
                <a:lnTo>
                  <a:pt x="267133" y="5421"/>
                </a:lnTo>
                <a:lnTo>
                  <a:pt x="263704" y="5421"/>
                </a:lnTo>
                <a:lnTo>
                  <a:pt x="256216" y="1762"/>
                </a:lnTo>
                <a:lnTo>
                  <a:pt x="242545" y="0"/>
                </a:lnTo>
                <a:close/>
              </a:path>
              <a:path w="644524" h="495113">
                <a:moveTo>
                  <a:pt x="121049" y="112736"/>
                </a:moveTo>
                <a:lnTo>
                  <a:pt x="100001" y="112736"/>
                </a:lnTo>
                <a:lnTo>
                  <a:pt x="100001" y="115403"/>
                </a:lnTo>
                <a:lnTo>
                  <a:pt x="106732" y="123277"/>
                </a:lnTo>
                <a:lnTo>
                  <a:pt x="110034" y="125817"/>
                </a:lnTo>
                <a:lnTo>
                  <a:pt x="110034" y="128484"/>
                </a:lnTo>
                <a:lnTo>
                  <a:pt x="106732" y="128484"/>
                </a:lnTo>
                <a:lnTo>
                  <a:pt x="103303" y="131151"/>
                </a:lnTo>
                <a:lnTo>
                  <a:pt x="136953" y="131151"/>
                </a:lnTo>
                <a:lnTo>
                  <a:pt x="121049" y="112736"/>
                </a:lnTo>
                <a:close/>
              </a:path>
              <a:path w="644524" h="495113">
                <a:moveTo>
                  <a:pt x="133402" y="327493"/>
                </a:moveTo>
                <a:lnTo>
                  <a:pt x="96699" y="338034"/>
                </a:lnTo>
                <a:lnTo>
                  <a:pt x="73229" y="353765"/>
                </a:lnTo>
                <a:lnTo>
                  <a:pt x="0" y="361507"/>
                </a:lnTo>
                <a:lnTo>
                  <a:pt x="40129" y="403222"/>
                </a:lnTo>
                <a:lnTo>
                  <a:pt x="75886" y="439000"/>
                </a:lnTo>
                <a:lnTo>
                  <a:pt x="109118" y="470199"/>
                </a:lnTo>
                <a:lnTo>
                  <a:pt x="156725" y="495113"/>
                </a:lnTo>
                <a:lnTo>
                  <a:pt x="158637" y="492847"/>
                </a:lnTo>
                <a:lnTo>
                  <a:pt x="163041" y="486462"/>
                </a:lnTo>
                <a:lnTo>
                  <a:pt x="168009" y="476607"/>
                </a:lnTo>
                <a:lnTo>
                  <a:pt x="171612" y="463929"/>
                </a:lnTo>
                <a:lnTo>
                  <a:pt x="171837" y="453223"/>
                </a:lnTo>
                <a:lnTo>
                  <a:pt x="130100" y="453223"/>
                </a:lnTo>
                <a:lnTo>
                  <a:pt x="126671" y="445349"/>
                </a:lnTo>
                <a:lnTo>
                  <a:pt x="118370" y="436535"/>
                </a:lnTo>
                <a:lnTo>
                  <a:pt x="106335" y="424589"/>
                </a:lnTo>
                <a:lnTo>
                  <a:pt x="95301" y="413888"/>
                </a:lnTo>
                <a:lnTo>
                  <a:pt x="90002" y="408806"/>
                </a:lnTo>
                <a:lnTo>
                  <a:pt x="96699" y="390358"/>
                </a:lnTo>
                <a:lnTo>
                  <a:pt x="143435" y="390358"/>
                </a:lnTo>
                <a:lnTo>
                  <a:pt x="140133" y="385151"/>
                </a:lnTo>
                <a:lnTo>
                  <a:pt x="136704" y="382484"/>
                </a:lnTo>
                <a:lnTo>
                  <a:pt x="458223" y="382484"/>
                </a:lnTo>
                <a:lnTo>
                  <a:pt x="410989" y="372132"/>
                </a:lnTo>
                <a:lnTo>
                  <a:pt x="370330" y="364632"/>
                </a:lnTo>
                <a:lnTo>
                  <a:pt x="234669" y="342521"/>
                </a:lnTo>
                <a:lnTo>
                  <a:pt x="133402" y="327493"/>
                </a:lnTo>
                <a:close/>
              </a:path>
              <a:path w="644524" h="495113">
                <a:moveTo>
                  <a:pt x="167014" y="432700"/>
                </a:moveTo>
                <a:lnTo>
                  <a:pt x="136704" y="448016"/>
                </a:lnTo>
                <a:lnTo>
                  <a:pt x="130100" y="453223"/>
                </a:lnTo>
                <a:lnTo>
                  <a:pt x="171837" y="453223"/>
                </a:lnTo>
                <a:lnTo>
                  <a:pt x="171924" y="449077"/>
                </a:lnTo>
                <a:lnTo>
                  <a:pt x="167014" y="432700"/>
                </a:lnTo>
                <a:close/>
              </a:path>
              <a:path w="644524" h="495113">
                <a:moveTo>
                  <a:pt x="458223" y="382484"/>
                </a:moveTo>
                <a:lnTo>
                  <a:pt x="136704" y="382484"/>
                </a:lnTo>
                <a:lnTo>
                  <a:pt x="417714" y="433103"/>
                </a:lnTo>
                <a:lnTo>
                  <a:pt x="425505" y="434269"/>
                </a:lnTo>
                <a:lnTo>
                  <a:pt x="430836" y="434935"/>
                </a:lnTo>
                <a:lnTo>
                  <a:pt x="444074" y="435085"/>
                </a:lnTo>
                <a:lnTo>
                  <a:pt x="459638" y="433859"/>
                </a:lnTo>
                <a:lnTo>
                  <a:pt x="507018" y="426267"/>
                </a:lnTo>
                <a:lnTo>
                  <a:pt x="525900" y="422274"/>
                </a:lnTo>
                <a:lnTo>
                  <a:pt x="525874" y="420841"/>
                </a:lnTo>
                <a:lnTo>
                  <a:pt x="398937" y="420841"/>
                </a:lnTo>
                <a:lnTo>
                  <a:pt x="330506" y="408773"/>
                </a:lnTo>
                <a:lnTo>
                  <a:pt x="350146" y="407910"/>
                </a:lnTo>
                <a:lnTo>
                  <a:pt x="514063" y="407910"/>
                </a:lnTo>
                <a:lnTo>
                  <a:pt x="503838" y="401020"/>
                </a:lnTo>
                <a:lnTo>
                  <a:pt x="485045" y="391798"/>
                </a:lnTo>
                <a:lnTo>
                  <a:pt x="467539" y="385151"/>
                </a:lnTo>
                <a:lnTo>
                  <a:pt x="458223" y="382484"/>
                </a:lnTo>
                <a:close/>
              </a:path>
              <a:path w="644524" h="495113">
                <a:moveTo>
                  <a:pt x="514063" y="407910"/>
                </a:moveTo>
                <a:lnTo>
                  <a:pt x="350146" y="407910"/>
                </a:lnTo>
                <a:lnTo>
                  <a:pt x="367414" y="409958"/>
                </a:lnTo>
                <a:lnTo>
                  <a:pt x="381706" y="413643"/>
                </a:lnTo>
                <a:lnTo>
                  <a:pt x="392415" y="417695"/>
                </a:lnTo>
                <a:lnTo>
                  <a:pt x="398937" y="420841"/>
                </a:lnTo>
                <a:lnTo>
                  <a:pt x="525874" y="420841"/>
                </a:lnTo>
                <a:lnTo>
                  <a:pt x="525868" y="420485"/>
                </a:lnTo>
                <a:lnTo>
                  <a:pt x="523008" y="415953"/>
                </a:lnTo>
                <a:lnTo>
                  <a:pt x="516078" y="409269"/>
                </a:lnTo>
                <a:lnTo>
                  <a:pt x="514063" y="407910"/>
                </a:lnTo>
                <a:close/>
              </a:path>
              <a:path w="644524" h="495113">
                <a:moveTo>
                  <a:pt x="143435" y="390358"/>
                </a:moveTo>
                <a:lnTo>
                  <a:pt x="96699" y="390358"/>
                </a:lnTo>
                <a:lnTo>
                  <a:pt x="105295" y="390757"/>
                </a:lnTo>
                <a:lnTo>
                  <a:pt x="121632" y="393551"/>
                </a:lnTo>
                <a:lnTo>
                  <a:pt x="136704" y="406106"/>
                </a:lnTo>
                <a:lnTo>
                  <a:pt x="136704" y="413980"/>
                </a:lnTo>
                <a:lnTo>
                  <a:pt x="142245" y="409534"/>
                </a:lnTo>
                <a:lnTo>
                  <a:pt x="148298" y="398998"/>
                </a:lnTo>
                <a:lnTo>
                  <a:pt x="143435" y="390358"/>
                </a:lnTo>
                <a:close/>
              </a:path>
              <a:path w="644524" h="495113">
                <a:moveTo>
                  <a:pt x="447473" y="196556"/>
                </a:moveTo>
                <a:lnTo>
                  <a:pt x="411889" y="246210"/>
                </a:lnTo>
                <a:lnTo>
                  <a:pt x="397930" y="281723"/>
                </a:lnTo>
                <a:lnTo>
                  <a:pt x="386351" y="318977"/>
                </a:lnTo>
                <a:lnTo>
                  <a:pt x="387471" y="330908"/>
                </a:lnTo>
                <a:lnTo>
                  <a:pt x="387569" y="331734"/>
                </a:lnTo>
                <a:lnTo>
                  <a:pt x="390072" y="342173"/>
                </a:lnTo>
                <a:lnTo>
                  <a:pt x="391214" y="350897"/>
                </a:lnTo>
                <a:lnTo>
                  <a:pt x="404039" y="356322"/>
                </a:lnTo>
                <a:lnTo>
                  <a:pt x="411377" y="348606"/>
                </a:lnTo>
                <a:lnTo>
                  <a:pt x="421261" y="340573"/>
                </a:lnTo>
                <a:lnTo>
                  <a:pt x="445601" y="296150"/>
                </a:lnTo>
                <a:lnTo>
                  <a:pt x="461522" y="252611"/>
                </a:lnTo>
                <a:lnTo>
                  <a:pt x="472702" y="218302"/>
                </a:lnTo>
                <a:lnTo>
                  <a:pt x="589093" y="218302"/>
                </a:lnTo>
                <a:lnTo>
                  <a:pt x="571343" y="199223"/>
                </a:lnTo>
                <a:lnTo>
                  <a:pt x="454204" y="199223"/>
                </a:lnTo>
                <a:lnTo>
                  <a:pt x="447473" y="196556"/>
                </a:lnTo>
                <a:close/>
              </a:path>
              <a:path w="644524" h="495113">
                <a:moveTo>
                  <a:pt x="590391" y="219698"/>
                </a:moveTo>
                <a:lnTo>
                  <a:pt x="525867" y="219698"/>
                </a:lnTo>
                <a:lnTo>
                  <a:pt x="538357" y="221197"/>
                </a:lnTo>
                <a:lnTo>
                  <a:pt x="550862" y="228096"/>
                </a:lnTo>
                <a:lnTo>
                  <a:pt x="559222" y="241403"/>
                </a:lnTo>
                <a:lnTo>
                  <a:pt x="564959" y="252974"/>
                </a:lnTo>
                <a:lnTo>
                  <a:pt x="569363" y="263247"/>
                </a:lnTo>
                <a:lnTo>
                  <a:pt x="573727" y="272658"/>
                </a:lnTo>
                <a:lnTo>
                  <a:pt x="579345" y="281643"/>
                </a:lnTo>
                <a:lnTo>
                  <a:pt x="587507" y="290639"/>
                </a:lnTo>
                <a:lnTo>
                  <a:pt x="602697" y="300855"/>
                </a:lnTo>
                <a:lnTo>
                  <a:pt x="615989" y="305498"/>
                </a:lnTo>
                <a:lnTo>
                  <a:pt x="644524" y="293532"/>
                </a:lnTo>
                <a:lnTo>
                  <a:pt x="640045" y="287141"/>
                </a:lnTo>
                <a:lnTo>
                  <a:pt x="634328" y="273661"/>
                </a:lnTo>
                <a:lnTo>
                  <a:pt x="634671" y="267295"/>
                </a:lnTo>
                <a:lnTo>
                  <a:pt x="632174" y="264611"/>
                </a:lnTo>
                <a:lnTo>
                  <a:pt x="614587" y="264611"/>
                </a:lnTo>
                <a:lnTo>
                  <a:pt x="596040" y="255919"/>
                </a:lnTo>
                <a:lnTo>
                  <a:pt x="587191" y="244128"/>
                </a:lnTo>
                <a:lnTo>
                  <a:pt x="584586" y="236392"/>
                </a:lnTo>
                <a:lnTo>
                  <a:pt x="584506" y="235926"/>
                </a:lnTo>
                <a:lnTo>
                  <a:pt x="605488" y="235926"/>
                </a:lnTo>
                <a:lnTo>
                  <a:pt x="590391" y="219698"/>
                </a:lnTo>
                <a:close/>
              </a:path>
              <a:path w="644524" h="495113">
                <a:moveTo>
                  <a:pt x="605488" y="235926"/>
                </a:moveTo>
                <a:lnTo>
                  <a:pt x="584506" y="235926"/>
                </a:lnTo>
                <a:lnTo>
                  <a:pt x="614587" y="264611"/>
                </a:lnTo>
                <a:lnTo>
                  <a:pt x="632174" y="264611"/>
                </a:lnTo>
                <a:lnTo>
                  <a:pt x="605488" y="235926"/>
                </a:lnTo>
                <a:close/>
              </a:path>
              <a:path w="644524" h="495113">
                <a:moveTo>
                  <a:pt x="589093" y="218302"/>
                </a:moveTo>
                <a:lnTo>
                  <a:pt x="472702" y="218302"/>
                </a:lnTo>
                <a:lnTo>
                  <a:pt x="494320" y="235913"/>
                </a:lnTo>
                <a:lnTo>
                  <a:pt x="514402" y="238466"/>
                </a:lnTo>
                <a:lnTo>
                  <a:pt x="504369" y="225385"/>
                </a:lnTo>
                <a:lnTo>
                  <a:pt x="507287" y="224013"/>
                </a:lnTo>
                <a:lnTo>
                  <a:pt x="514982" y="221377"/>
                </a:lnTo>
                <a:lnTo>
                  <a:pt x="525867" y="219698"/>
                </a:lnTo>
                <a:lnTo>
                  <a:pt x="590391" y="219698"/>
                </a:lnTo>
                <a:lnTo>
                  <a:pt x="589093" y="218302"/>
                </a:lnTo>
                <a:close/>
              </a:path>
              <a:path w="644524" h="495113">
                <a:moveTo>
                  <a:pt x="517711" y="141572"/>
                </a:moveTo>
                <a:lnTo>
                  <a:pt x="454255" y="196512"/>
                </a:lnTo>
                <a:lnTo>
                  <a:pt x="454204" y="199223"/>
                </a:lnTo>
                <a:lnTo>
                  <a:pt x="571343" y="199223"/>
                </a:lnTo>
                <a:lnTo>
                  <a:pt x="517711" y="141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588048" y="4555007"/>
            <a:ext cx="556759" cy="291268"/>
          </a:xfrm>
          <a:custGeom>
            <a:avLst/>
            <a:gdLst/>
            <a:ahLst/>
            <a:cxnLst/>
            <a:rect l="l" t="t" r="r" b="b"/>
            <a:pathLst>
              <a:path w="556759" h="291268">
                <a:moveTo>
                  <a:pt x="484501" y="0"/>
                </a:moveTo>
                <a:lnTo>
                  <a:pt x="34683" y="190832"/>
                </a:lnTo>
                <a:lnTo>
                  <a:pt x="5949" y="216041"/>
                </a:lnTo>
                <a:lnTo>
                  <a:pt x="0" y="237254"/>
                </a:lnTo>
                <a:lnTo>
                  <a:pt x="1132" y="248276"/>
                </a:lnTo>
                <a:lnTo>
                  <a:pt x="34198" y="283391"/>
                </a:lnTo>
                <a:lnTo>
                  <a:pt x="69727" y="291268"/>
                </a:lnTo>
                <a:lnTo>
                  <a:pt x="81962" y="290369"/>
                </a:lnTo>
                <a:lnTo>
                  <a:pt x="522129" y="99185"/>
                </a:lnTo>
                <a:lnTo>
                  <a:pt x="555161" y="64459"/>
                </a:lnTo>
                <a:lnTo>
                  <a:pt x="556759" y="53254"/>
                </a:lnTo>
                <a:lnTo>
                  <a:pt x="555607" y="41876"/>
                </a:lnTo>
                <a:lnTo>
                  <a:pt x="531352" y="11205"/>
                </a:lnTo>
                <a:lnTo>
                  <a:pt x="4845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573402" y="2213165"/>
            <a:ext cx="726719" cy="563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528063" y="5529719"/>
            <a:ext cx="754341" cy="58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476883" y="3211182"/>
            <a:ext cx="755802" cy="586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9331" y="2788165"/>
            <a:ext cx="3045333" cy="444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dirty="0" smtClean="0" baseline="-2739" sz="4950" spc="9">
                <a:solidFill>
                  <a:srgbClr val="FFFFFF"/>
                </a:solidFill>
                <a:latin typeface=""/>
                <a:cs typeface=""/>
              </a:rPr>
              <a:t>新一代资本平台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652" y="3935229"/>
            <a:ext cx="3045333" cy="444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dirty="0" smtClean="0" baseline="-2739" sz="4950" spc="9">
                <a:solidFill>
                  <a:srgbClr val="FFFFFF"/>
                </a:solidFill>
                <a:latin typeface=""/>
                <a:cs typeface=""/>
              </a:rPr>
              <a:t>新一代决策平台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652" y="5111114"/>
            <a:ext cx="3045378" cy="444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dirty="0" smtClean="0" baseline="-2739" sz="4950" spc="9">
                <a:solidFill>
                  <a:srgbClr val="FFFFFF"/>
                </a:solidFill>
                <a:latin typeface=""/>
                <a:cs typeface=""/>
              </a:rPr>
              <a:t>新一代服务平台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331" y="6298641"/>
            <a:ext cx="3045378" cy="444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0"/>
              </a:lnSpc>
              <a:spcBef>
                <a:spcPts val="170"/>
              </a:spcBef>
            </a:pPr>
            <a:r>
              <a:rPr dirty="0" smtClean="0" baseline="-2739" sz="4950" spc="9">
                <a:solidFill>
                  <a:srgbClr val="FFFFFF"/>
                </a:solidFill>
                <a:latin typeface=""/>
                <a:cs typeface=""/>
              </a:rPr>
              <a:t>新一代用户体验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2857" y="1419351"/>
            <a:ext cx="3206242" cy="1910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1000"/>
              </a:lnSpc>
            </a:pPr>
            <a:endParaRPr sz="1000"/>
          </a:p>
          <a:p>
            <a:pPr marL="1497965">
              <a:lnSpc>
                <a:spcPct val="122899"/>
              </a:lnSpc>
              <a:spcBef>
                <a:spcPts val="10204"/>
              </a:spcBef>
            </a:pPr>
            <a:r>
              <a:rPr dirty="0" smtClean="0" sz="2000" spc="9">
                <a:latin typeface=""/>
                <a:cs typeface=""/>
              </a:rPr>
              <a:t>联系方式：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92857" y="1419351"/>
            <a:ext cx="3193542" cy="1910714"/>
          </a:xfrm>
          <a:custGeom>
            <a:avLst/>
            <a:gdLst/>
            <a:ahLst/>
            <a:cxnLst/>
            <a:rect l="l" t="t" r="r" b="b"/>
            <a:pathLst>
              <a:path w="3193542" h="1910714">
                <a:moveTo>
                  <a:pt x="0" y="1910714"/>
                </a:moveTo>
                <a:lnTo>
                  <a:pt x="3193542" y="1910714"/>
                </a:lnTo>
                <a:lnTo>
                  <a:pt x="3193542" y="0"/>
                </a:lnTo>
                <a:lnTo>
                  <a:pt x="0" y="0"/>
                </a:lnTo>
                <a:lnTo>
                  <a:pt x="0" y="1910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6072" y="2140613"/>
            <a:ext cx="1636699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5"/>
              </a:lnSpc>
              <a:spcBef>
                <a:spcPts val="209"/>
              </a:spcBef>
            </a:pPr>
            <a:r>
              <a:rPr dirty="0" smtClean="0" sz="4000" spc="0">
                <a:latin typeface="Arial Unicode MS"/>
                <a:cs typeface="Arial Unicode MS"/>
              </a:rPr>
              <a:t>谢谢！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8122" y="3559405"/>
            <a:ext cx="588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5"/>
              </a:lnSpc>
              <a:spcBef>
                <a:spcPts val="105"/>
              </a:spcBef>
            </a:pPr>
            <a:r>
              <a:rPr dirty="0" smtClean="0" baseline="-3390" sz="3000" spc="9">
                <a:latin typeface=""/>
                <a:cs typeface=""/>
              </a:rPr>
              <a:t>孟盛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8122" y="4178697"/>
            <a:ext cx="29489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Lia</a:t>
            </a:r>
            <a:r>
              <a:rPr dirty="0" smtClean="0" sz="2000" spc="-9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2000" spc="0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s.Meng@</a:t>
            </a:r>
            <a:r>
              <a:rPr dirty="0" smtClean="0" sz="2000" spc="-4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2000" spc="0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2000" spc="-254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2000" spc="0" b="1" u="heavy">
                <a:solidFill>
                  <a:srgbClr val="666666"/>
                </a:solidFill>
                <a:latin typeface="Arial"/>
                <a:cs typeface="Arial"/>
                <a:hlinkClick r:id="rId2"/>
              </a:rPr>
              <a:t>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30025" y="6647398"/>
            <a:ext cx="1972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7659" y="1385315"/>
            <a:ext cx="11248644" cy="1182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88619" y="1356359"/>
            <a:ext cx="10960608" cy="126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4530" y="1368297"/>
            <a:ext cx="11236058" cy="1170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34530" y="1368297"/>
            <a:ext cx="11236058" cy="1170177"/>
          </a:xfrm>
          <a:custGeom>
            <a:avLst/>
            <a:gdLst/>
            <a:ahLst/>
            <a:cxnLst/>
            <a:rect l="l" t="t" r="r" b="b"/>
            <a:pathLst>
              <a:path w="11236058" h="1170177">
                <a:moveTo>
                  <a:pt x="613460" y="0"/>
                </a:moveTo>
                <a:lnTo>
                  <a:pt x="11236058" y="0"/>
                </a:lnTo>
                <a:lnTo>
                  <a:pt x="11236058" y="585088"/>
                </a:lnTo>
                <a:lnTo>
                  <a:pt x="11234024" y="633068"/>
                </a:lnTo>
                <a:lnTo>
                  <a:pt x="11228027" y="679981"/>
                </a:lnTo>
                <a:lnTo>
                  <a:pt x="11218227" y="725677"/>
                </a:lnTo>
                <a:lnTo>
                  <a:pt x="11204779" y="770004"/>
                </a:lnTo>
                <a:lnTo>
                  <a:pt x="11187843" y="812811"/>
                </a:lnTo>
                <a:lnTo>
                  <a:pt x="11167577" y="853950"/>
                </a:lnTo>
                <a:lnTo>
                  <a:pt x="11144139" y="893267"/>
                </a:lnTo>
                <a:lnTo>
                  <a:pt x="11117686" y="930614"/>
                </a:lnTo>
                <a:lnTo>
                  <a:pt x="11088376" y="965839"/>
                </a:lnTo>
                <a:lnTo>
                  <a:pt x="11056369" y="998791"/>
                </a:lnTo>
                <a:lnTo>
                  <a:pt x="11021821" y="1029320"/>
                </a:lnTo>
                <a:lnTo>
                  <a:pt x="10984890" y="1057276"/>
                </a:lnTo>
                <a:lnTo>
                  <a:pt x="10945736" y="1082506"/>
                </a:lnTo>
                <a:lnTo>
                  <a:pt x="10904515" y="1104862"/>
                </a:lnTo>
                <a:lnTo>
                  <a:pt x="10861386" y="1124192"/>
                </a:lnTo>
                <a:lnTo>
                  <a:pt x="10816507" y="1140345"/>
                </a:lnTo>
                <a:lnTo>
                  <a:pt x="10770035" y="1153171"/>
                </a:lnTo>
                <a:lnTo>
                  <a:pt x="10722130" y="1162518"/>
                </a:lnTo>
                <a:lnTo>
                  <a:pt x="10672948" y="1168238"/>
                </a:lnTo>
                <a:lnTo>
                  <a:pt x="10622648" y="1170177"/>
                </a:lnTo>
                <a:lnTo>
                  <a:pt x="0" y="1170177"/>
                </a:lnTo>
                <a:lnTo>
                  <a:pt x="0" y="585088"/>
                </a:lnTo>
                <a:lnTo>
                  <a:pt x="2033" y="537091"/>
                </a:lnTo>
                <a:lnTo>
                  <a:pt x="8029" y="490165"/>
                </a:lnTo>
                <a:lnTo>
                  <a:pt x="17828" y="444459"/>
                </a:lnTo>
                <a:lnTo>
                  <a:pt x="31274" y="400125"/>
                </a:lnTo>
                <a:lnTo>
                  <a:pt x="48208" y="357312"/>
                </a:lnTo>
                <a:lnTo>
                  <a:pt x="68472" y="316171"/>
                </a:lnTo>
                <a:lnTo>
                  <a:pt x="91909" y="276853"/>
                </a:lnTo>
                <a:lnTo>
                  <a:pt x="118360" y="239508"/>
                </a:lnTo>
                <a:lnTo>
                  <a:pt x="147669" y="204286"/>
                </a:lnTo>
                <a:lnTo>
                  <a:pt x="179676" y="171338"/>
                </a:lnTo>
                <a:lnTo>
                  <a:pt x="214224" y="140814"/>
                </a:lnTo>
                <a:lnTo>
                  <a:pt x="251156" y="112865"/>
                </a:lnTo>
                <a:lnTo>
                  <a:pt x="290313" y="87640"/>
                </a:lnTo>
                <a:lnTo>
                  <a:pt x="331537" y="65291"/>
                </a:lnTo>
                <a:lnTo>
                  <a:pt x="374671" y="45968"/>
                </a:lnTo>
                <a:lnTo>
                  <a:pt x="419557" y="29820"/>
                </a:lnTo>
                <a:lnTo>
                  <a:pt x="466037" y="16999"/>
                </a:lnTo>
                <a:lnTo>
                  <a:pt x="513952" y="7655"/>
                </a:lnTo>
                <a:lnTo>
                  <a:pt x="563146" y="1938"/>
                </a:lnTo>
                <a:lnTo>
                  <a:pt x="613460" y="0"/>
                </a:lnTo>
                <a:close/>
              </a:path>
            </a:pathLst>
          </a:custGeom>
          <a:ln w="9525">
            <a:solidFill>
              <a:srgbClr val="F8F8F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1926" y="2680716"/>
            <a:ext cx="1901952" cy="662304"/>
          </a:xfrm>
          <a:custGeom>
            <a:avLst/>
            <a:gdLst/>
            <a:ahLst/>
            <a:cxnLst/>
            <a:rect l="l" t="t" r="r" b="b"/>
            <a:pathLst>
              <a:path w="1901952" h="662304">
                <a:moveTo>
                  <a:pt x="0" y="662304"/>
                </a:moveTo>
                <a:lnTo>
                  <a:pt x="1901952" y="662304"/>
                </a:lnTo>
                <a:lnTo>
                  <a:pt x="1901952" y="0"/>
                </a:lnTo>
                <a:lnTo>
                  <a:pt x="0" y="0"/>
                </a:lnTo>
                <a:lnTo>
                  <a:pt x="0" y="66230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995804" y="4648072"/>
            <a:ext cx="1400556" cy="1021740"/>
          </a:xfrm>
          <a:custGeom>
            <a:avLst/>
            <a:gdLst/>
            <a:ahLst/>
            <a:cxnLst/>
            <a:rect l="l" t="t" r="r" b="b"/>
            <a:pathLst>
              <a:path w="1400555" h="1021740">
                <a:moveTo>
                  <a:pt x="700277" y="0"/>
                </a:moveTo>
                <a:lnTo>
                  <a:pt x="0" y="1021740"/>
                </a:lnTo>
                <a:lnTo>
                  <a:pt x="1400556" y="1021740"/>
                </a:lnTo>
                <a:lnTo>
                  <a:pt x="7002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011045" y="3753103"/>
            <a:ext cx="1507108" cy="535559"/>
          </a:xfrm>
          <a:custGeom>
            <a:avLst/>
            <a:gdLst/>
            <a:ahLst/>
            <a:cxnLst/>
            <a:rect l="l" t="t" r="r" b="b"/>
            <a:pathLst>
              <a:path w="1507108" h="535559">
                <a:moveTo>
                  <a:pt x="0" y="535559"/>
                </a:moveTo>
                <a:lnTo>
                  <a:pt x="1507108" y="535559"/>
                </a:lnTo>
                <a:lnTo>
                  <a:pt x="1507108" y="0"/>
                </a:lnTo>
                <a:lnTo>
                  <a:pt x="0" y="0"/>
                </a:lnTo>
                <a:lnTo>
                  <a:pt x="0" y="53555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36422" y="5472493"/>
            <a:ext cx="1507109" cy="535559"/>
          </a:xfrm>
          <a:custGeom>
            <a:avLst/>
            <a:gdLst/>
            <a:ahLst/>
            <a:cxnLst/>
            <a:rect l="l" t="t" r="r" b="b"/>
            <a:pathLst>
              <a:path w="1507109" h="535559">
                <a:moveTo>
                  <a:pt x="0" y="535559"/>
                </a:moveTo>
                <a:lnTo>
                  <a:pt x="1507109" y="535559"/>
                </a:lnTo>
                <a:lnTo>
                  <a:pt x="1507109" y="0"/>
                </a:lnTo>
                <a:lnTo>
                  <a:pt x="0" y="0"/>
                </a:lnTo>
                <a:lnTo>
                  <a:pt x="0" y="53555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518153" y="5472493"/>
            <a:ext cx="1507109" cy="535559"/>
          </a:xfrm>
          <a:custGeom>
            <a:avLst/>
            <a:gdLst/>
            <a:ahLst/>
            <a:cxnLst/>
            <a:rect l="l" t="t" r="r" b="b"/>
            <a:pathLst>
              <a:path w="1507109" h="535559">
                <a:moveTo>
                  <a:pt x="0" y="535559"/>
                </a:moveTo>
                <a:lnTo>
                  <a:pt x="1507109" y="535559"/>
                </a:lnTo>
                <a:lnTo>
                  <a:pt x="1507109" y="0"/>
                </a:lnTo>
                <a:lnTo>
                  <a:pt x="0" y="0"/>
                </a:lnTo>
                <a:lnTo>
                  <a:pt x="0" y="53555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387085" y="2680716"/>
            <a:ext cx="1901952" cy="662304"/>
          </a:xfrm>
          <a:custGeom>
            <a:avLst/>
            <a:gdLst/>
            <a:ahLst/>
            <a:cxnLst/>
            <a:rect l="l" t="t" r="r" b="b"/>
            <a:pathLst>
              <a:path w="1901952" h="662304">
                <a:moveTo>
                  <a:pt x="0" y="662304"/>
                </a:moveTo>
                <a:lnTo>
                  <a:pt x="1901952" y="662304"/>
                </a:lnTo>
                <a:lnTo>
                  <a:pt x="1901952" y="0"/>
                </a:lnTo>
                <a:lnTo>
                  <a:pt x="0" y="0"/>
                </a:lnTo>
                <a:lnTo>
                  <a:pt x="0" y="66230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354317" y="3563873"/>
            <a:ext cx="2497709" cy="504570"/>
          </a:xfrm>
          <a:custGeom>
            <a:avLst/>
            <a:gdLst/>
            <a:ahLst/>
            <a:cxnLst/>
            <a:rect l="l" t="t" r="r" b="b"/>
            <a:pathLst>
              <a:path w="2497709" h="504571">
                <a:moveTo>
                  <a:pt x="2413635" y="0"/>
                </a:moveTo>
                <a:lnTo>
                  <a:pt x="78722" y="167"/>
                </a:lnTo>
                <a:lnTo>
                  <a:pt x="38765" y="13214"/>
                </a:lnTo>
                <a:lnTo>
                  <a:pt x="10635" y="43072"/>
                </a:lnTo>
                <a:lnTo>
                  <a:pt x="0" y="84074"/>
                </a:lnTo>
                <a:lnTo>
                  <a:pt x="167" y="425848"/>
                </a:lnTo>
                <a:lnTo>
                  <a:pt x="13214" y="465805"/>
                </a:lnTo>
                <a:lnTo>
                  <a:pt x="43072" y="493935"/>
                </a:lnTo>
                <a:lnTo>
                  <a:pt x="84074" y="504570"/>
                </a:lnTo>
                <a:lnTo>
                  <a:pt x="2418973" y="504403"/>
                </a:lnTo>
                <a:lnTo>
                  <a:pt x="2458887" y="491356"/>
                </a:lnTo>
                <a:lnTo>
                  <a:pt x="2487046" y="461498"/>
                </a:lnTo>
                <a:lnTo>
                  <a:pt x="2497709" y="420497"/>
                </a:lnTo>
                <a:lnTo>
                  <a:pt x="2497541" y="78722"/>
                </a:lnTo>
                <a:lnTo>
                  <a:pt x="2484462" y="38765"/>
                </a:lnTo>
                <a:lnTo>
                  <a:pt x="2454579" y="10635"/>
                </a:lnTo>
                <a:lnTo>
                  <a:pt x="241363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347333" y="4142104"/>
            <a:ext cx="2497709" cy="504570"/>
          </a:xfrm>
          <a:custGeom>
            <a:avLst/>
            <a:gdLst/>
            <a:ahLst/>
            <a:cxnLst/>
            <a:rect l="l" t="t" r="r" b="b"/>
            <a:pathLst>
              <a:path w="2497709" h="504571">
                <a:moveTo>
                  <a:pt x="2413508" y="0"/>
                </a:moveTo>
                <a:lnTo>
                  <a:pt x="78722" y="167"/>
                </a:lnTo>
                <a:lnTo>
                  <a:pt x="38765" y="13214"/>
                </a:lnTo>
                <a:lnTo>
                  <a:pt x="10635" y="43072"/>
                </a:lnTo>
                <a:lnTo>
                  <a:pt x="0" y="84074"/>
                </a:lnTo>
                <a:lnTo>
                  <a:pt x="167" y="425835"/>
                </a:lnTo>
                <a:lnTo>
                  <a:pt x="13214" y="465749"/>
                </a:lnTo>
                <a:lnTo>
                  <a:pt x="43072" y="493908"/>
                </a:lnTo>
                <a:lnTo>
                  <a:pt x="84074" y="504571"/>
                </a:lnTo>
                <a:lnTo>
                  <a:pt x="2418959" y="504397"/>
                </a:lnTo>
                <a:lnTo>
                  <a:pt x="2458906" y="491290"/>
                </a:lnTo>
                <a:lnTo>
                  <a:pt x="2487057" y="461414"/>
                </a:lnTo>
                <a:lnTo>
                  <a:pt x="2497709" y="420497"/>
                </a:lnTo>
                <a:lnTo>
                  <a:pt x="2497535" y="78622"/>
                </a:lnTo>
                <a:lnTo>
                  <a:pt x="2484422" y="38712"/>
                </a:lnTo>
                <a:lnTo>
                  <a:pt x="2454512" y="10620"/>
                </a:lnTo>
                <a:lnTo>
                  <a:pt x="241350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333235" y="4735957"/>
            <a:ext cx="2497709" cy="504698"/>
          </a:xfrm>
          <a:custGeom>
            <a:avLst/>
            <a:gdLst/>
            <a:ahLst/>
            <a:cxnLst/>
            <a:rect l="l" t="t" r="r" b="b"/>
            <a:pathLst>
              <a:path w="2497709" h="504698">
                <a:moveTo>
                  <a:pt x="2413635" y="0"/>
                </a:moveTo>
                <a:lnTo>
                  <a:pt x="78636" y="173"/>
                </a:lnTo>
                <a:lnTo>
                  <a:pt x="38768" y="13286"/>
                </a:lnTo>
                <a:lnTo>
                  <a:pt x="10646" y="43196"/>
                </a:lnTo>
                <a:lnTo>
                  <a:pt x="0" y="84201"/>
                </a:lnTo>
                <a:lnTo>
                  <a:pt x="167" y="425962"/>
                </a:lnTo>
                <a:lnTo>
                  <a:pt x="13246" y="465876"/>
                </a:lnTo>
                <a:lnTo>
                  <a:pt x="43129" y="494035"/>
                </a:lnTo>
                <a:lnTo>
                  <a:pt x="84074" y="504698"/>
                </a:lnTo>
                <a:lnTo>
                  <a:pt x="2418986" y="504530"/>
                </a:lnTo>
                <a:lnTo>
                  <a:pt x="2458943" y="491451"/>
                </a:lnTo>
                <a:lnTo>
                  <a:pt x="2487073" y="461568"/>
                </a:lnTo>
                <a:lnTo>
                  <a:pt x="2497709" y="420624"/>
                </a:lnTo>
                <a:lnTo>
                  <a:pt x="2497535" y="78749"/>
                </a:lnTo>
                <a:lnTo>
                  <a:pt x="2484460" y="38802"/>
                </a:lnTo>
                <a:lnTo>
                  <a:pt x="2454608" y="10651"/>
                </a:lnTo>
                <a:lnTo>
                  <a:pt x="241363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333235" y="5314188"/>
            <a:ext cx="2497709" cy="504634"/>
          </a:xfrm>
          <a:custGeom>
            <a:avLst/>
            <a:gdLst/>
            <a:ahLst/>
            <a:cxnLst/>
            <a:rect l="l" t="t" r="r" b="b"/>
            <a:pathLst>
              <a:path w="2497709" h="504634">
                <a:moveTo>
                  <a:pt x="2413635" y="0"/>
                </a:moveTo>
                <a:lnTo>
                  <a:pt x="78735" y="167"/>
                </a:lnTo>
                <a:lnTo>
                  <a:pt x="38821" y="13246"/>
                </a:lnTo>
                <a:lnTo>
                  <a:pt x="10662" y="43129"/>
                </a:lnTo>
                <a:lnTo>
                  <a:pt x="0" y="84074"/>
                </a:lnTo>
                <a:lnTo>
                  <a:pt x="169" y="425901"/>
                </a:lnTo>
                <a:lnTo>
                  <a:pt x="13256" y="465846"/>
                </a:lnTo>
                <a:lnTo>
                  <a:pt x="43137" y="493988"/>
                </a:lnTo>
                <a:lnTo>
                  <a:pt x="84074" y="504634"/>
                </a:lnTo>
                <a:lnTo>
                  <a:pt x="2419016" y="504465"/>
                </a:lnTo>
                <a:lnTo>
                  <a:pt x="2458959" y="491391"/>
                </a:lnTo>
                <a:lnTo>
                  <a:pt x="2487077" y="461513"/>
                </a:lnTo>
                <a:lnTo>
                  <a:pt x="2497709" y="420522"/>
                </a:lnTo>
                <a:lnTo>
                  <a:pt x="2497541" y="78735"/>
                </a:lnTo>
                <a:lnTo>
                  <a:pt x="2484494" y="38821"/>
                </a:lnTo>
                <a:lnTo>
                  <a:pt x="2454636" y="10662"/>
                </a:lnTo>
                <a:lnTo>
                  <a:pt x="241363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333235" y="5913437"/>
            <a:ext cx="2497709" cy="504609"/>
          </a:xfrm>
          <a:custGeom>
            <a:avLst/>
            <a:gdLst/>
            <a:ahLst/>
            <a:cxnLst/>
            <a:rect l="l" t="t" r="r" b="b"/>
            <a:pathLst>
              <a:path w="2497709" h="504609">
                <a:moveTo>
                  <a:pt x="2413635" y="0"/>
                </a:moveTo>
                <a:lnTo>
                  <a:pt x="78715" y="168"/>
                </a:lnTo>
                <a:lnTo>
                  <a:pt x="38810" y="13238"/>
                </a:lnTo>
                <a:lnTo>
                  <a:pt x="10659" y="43114"/>
                </a:lnTo>
                <a:lnTo>
                  <a:pt x="0" y="84099"/>
                </a:lnTo>
                <a:lnTo>
                  <a:pt x="168" y="425877"/>
                </a:lnTo>
                <a:lnTo>
                  <a:pt x="13253" y="465819"/>
                </a:lnTo>
                <a:lnTo>
                  <a:pt x="43134" y="493962"/>
                </a:lnTo>
                <a:lnTo>
                  <a:pt x="84074" y="504609"/>
                </a:lnTo>
                <a:lnTo>
                  <a:pt x="2419006" y="504440"/>
                </a:lnTo>
                <a:lnTo>
                  <a:pt x="2458954" y="491370"/>
                </a:lnTo>
                <a:lnTo>
                  <a:pt x="2487076" y="461494"/>
                </a:lnTo>
                <a:lnTo>
                  <a:pt x="2497709" y="420509"/>
                </a:lnTo>
                <a:lnTo>
                  <a:pt x="2497540" y="78731"/>
                </a:lnTo>
                <a:lnTo>
                  <a:pt x="2484487" y="38789"/>
                </a:lnTo>
                <a:lnTo>
                  <a:pt x="2454630" y="10646"/>
                </a:lnTo>
                <a:lnTo>
                  <a:pt x="241363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184513" y="3563848"/>
            <a:ext cx="2386076" cy="2854198"/>
          </a:xfrm>
          <a:custGeom>
            <a:avLst/>
            <a:gdLst/>
            <a:ahLst/>
            <a:cxnLst/>
            <a:rect l="l" t="t" r="r" b="b"/>
            <a:pathLst>
              <a:path w="2386076" h="2854198">
                <a:moveTo>
                  <a:pt x="0" y="2854198"/>
                </a:moveTo>
                <a:lnTo>
                  <a:pt x="2386076" y="2854198"/>
                </a:lnTo>
                <a:lnTo>
                  <a:pt x="2386076" y="0"/>
                </a:lnTo>
                <a:lnTo>
                  <a:pt x="0" y="0"/>
                </a:lnTo>
                <a:lnTo>
                  <a:pt x="0" y="2854198"/>
                </a:lnTo>
                <a:close/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333103" y="2659760"/>
            <a:ext cx="1901952" cy="662304"/>
          </a:xfrm>
          <a:custGeom>
            <a:avLst/>
            <a:gdLst/>
            <a:ahLst/>
            <a:cxnLst/>
            <a:rect l="l" t="t" r="r" b="b"/>
            <a:pathLst>
              <a:path w="1901952" h="662304">
                <a:moveTo>
                  <a:pt x="0" y="662304"/>
                </a:moveTo>
                <a:lnTo>
                  <a:pt x="1901952" y="662304"/>
                </a:lnTo>
                <a:lnTo>
                  <a:pt x="1901952" y="0"/>
                </a:lnTo>
                <a:lnTo>
                  <a:pt x="0" y="0"/>
                </a:lnTo>
                <a:lnTo>
                  <a:pt x="0" y="66230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9201" y="626133"/>
            <a:ext cx="5599271" cy="397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dirty="0" smtClean="0" baseline="-1035" sz="4200" spc="-4" b="1">
                <a:latin typeface="Arial"/>
                <a:cs typeface="Arial"/>
              </a:rPr>
              <a:t>HR</a:t>
            </a:r>
            <a:r>
              <a:rPr dirty="0" smtClean="0" sz="2800" spc="9">
                <a:latin typeface=""/>
                <a:cs typeface=""/>
              </a:rPr>
              <a:t>管理要素对企业级管</a:t>
            </a:r>
            <a:r>
              <a:rPr dirty="0" smtClean="0" sz="2800" spc="19">
                <a:latin typeface=""/>
                <a:cs typeface=""/>
              </a:rPr>
              <a:t>控</a:t>
            </a:r>
            <a:r>
              <a:rPr dirty="0" smtClean="0" sz="2800" spc="9">
                <a:latin typeface=""/>
                <a:cs typeface=""/>
              </a:rPr>
              <a:t>的重</a:t>
            </a:r>
            <a:r>
              <a:rPr dirty="0" smtClean="0" sz="2800" spc="19">
                <a:latin typeface=""/>
                <a:cs typeface=""/>
              </a:rPr>
              <a:t>要</a:t>
            </a:r>
            <a:r>
              <a:rPr dirty="0" smtClean="0" sz="2800" spc="0">
                <a:latin typeface=""/>
                <a:cs typeface=""/>
              </a:rPr>
              <a:t>性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6538" y="1437592"/>
            <a:ext cx="8399216" cy="700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164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0">
                <a:latin typeface=""/>
                <a:cs typeface=""/>
              </a:rPr>
              <a:t>人力资</a:t>
            </a:r>
            <a:r>
              <a:rPr dirty="0" smtClean="0" baseline="-3568" sz="2850" spc="9">
                <a:latin typeface=""/>
                <a:cs typeface=""/>
              </a:rPr>
              <a:t>源</a:t>
            </a:r>
            <a:r>
              <a:rPr dirty="0" smtClean="0" baseline="-3568" sz="2850" spc="0">
                <a:latin typeface=""/>
                <a:cs typeface=""/>
              </a:rPr>
              <a:t>控</a:t>
            </a:r>
            <a:r>
              <a:rPr dirty="0" smtClean="0" baseline="-3568" sz="2850" spc="9">
                <a:latin typeface=""/>
                <a:cs typeface=""/>
              </a:rPr>
              <a:t>制</a:t>
            </a:r>
            <a:r>
              <a:rPr dirty="0" smtClean="0" baseline="-3568" sz="2850" spc="0">
                <a:latin typeface=""/>
                <a:cs typeface=""/>
              </a:rPr>
              <a:t>：</a:t>
            </a:r>
            <a:endParaRPr sz="1900">
              <a:latin typeface="黑体"/>
              <a:cs typeface="黑体"/>
            </a:endParaRPr>
          </a:p>
          <a:p>
            <a:pPr marL="12700">
              <a:lnSpc>
                <a:spcPct val="122899"/>
              </a:lnSpc>
              <a:spcBef>
                <a:spcPts val="520"/>
              </a:spcBef>
            </a:pPr>
            <a:r>
              <a:rPr dirty="0" smtClean="0" sz="1900" spc="0">
                <a:latin typeface=""/>
                <a:cs typeface=""/>
              </a:rPr>
              <a:t>如何</a:t>
            </a:r>
            <a:r>
              <a:rPr dirty="0" smtClean="0" sz="1900" spc="-9">
                <a:latin typeface=""/>
                <a:cs typeface=""/>
              </a:rPr>
              <a:t>在</a:t>
            </a:r>
            <a:r>
              <a:rPr dirty="0" smtClean="0" sz="1900" spc="9">
                <a:latin typeface=""/>
                <a:cs typeface=""/>
              </a:rPr>
              <a:t>充</a:t>
            </a:r>
            <a:r>
              <a:rPr dirty="0" smtClean="0" sz="1900" spc="0">
                <a:latin typeface=""/>
                <a:cs typeface=""/>
              </a:rPr>
              <a:t>分</a:t>
            </a:r>
            <a:r>
              <a:rPr dirty="0" smtClean="0" sz="1900" spc="4">
                <a:latin typeface=""/>
                <a:cs typeface=""/>
              </a:rPr>
              <a:t>发</a:t>
            </a:r>
            <a:r>
              <a:rPr dirty="0" smtClean="0" sz="1900" spc="0">
                <a:latin typeface=""/>
                <a:cs typeface=""/>
              </a:rPr>
              <a:t>挥员</a:t>
            </a:r>
            <a:r>
              <a:rPr dirty="0" smtClean="0" sz="1900" spc="-9">
                <a:latin typeface=""/>
                <a:cs typeface=""/>
              </a:rPr>
              <a:t>工</a:t>
            </a:r>
            <a:r>
              <a:rPr dirty="0" smtClean="0" sz="1900" spc="9">
                <a:latin typeface=""/>
                <a:cs typeface=""/>
              </a:rPr>
              <a:t>积</a:t>
            </a:r>
            <a:r>
              <a:rPr dirty="0" smtClean="0" sz="1900" spc="0">
                <a:latin typeface=""/>
                <a:cs typeface=""/>
              </a:rPr>
              <a:t>极</a:t>
            </a:r>
            <a:r>
              <a:rPr dirty="0" smtClean="0" sz="1900" spc="4">
                <a:latin typeface=""/>
                <a:cs typeface=""/>
              </a:rPr>
              <a:t>性</a:t>
            </a:r>
            <a:r>
              <a:rPr dirty="0" smtClean="0" sz="1900" spc="0">
                <a:latin typeface=""/>
                <a:cs typeface=""/>
              </a:rPr>
              <a:t>时，</a:t>
            </a:r>
            <a:r>
              <a:rPr dirty="0" smtClean="0" sz="1900" spc="-265">
                <a:latin typeface=""/>
                <a:cs typeface=""/>
              </a:rPr>
              <a:t> </a:t>
            </a:r>
            <a:r>
              <a:rPr dirty="0" smtClean="0" sz="1900" spc="0">
                <a:latin typeface=""/>
                <a:cs typeface=""/>
              </a:rPr>
              <a:t>防</a:t>
            </a:r>
            <a:r>
              <a:rPr dirty="0" smtClean="0" sz="1900" spc="4">
                <a:latin typeface=""/>
                <a:cs typeface=""/>
              </a:rPr>
              <a:t>止</a:t>
            </a:r>
            <a:r>
              <a:rPr dirty="0" smtClean="0" sz="1900" spc="9">
                <a:latin typeface=""/>
                <a:cs typeface=""/>
              </a:rPr>
              <a:t>不</a:t>
            </a:r>
            <a:r>
              <a:rPr dirty="0" smtClean="0" sz="1900" spc="0">
                <a:latin typeface=""/>
                <a:cs typeface=""/>
              </a:rPr>
              <a:t>利因</a:t>
            </a:r>
            <a:r>
              <a:rPr dirty="0" smtClean="0" sz="1900" spc="-9">
                <a:latin typeface=""/>
                <a:cs typeface=""/>
              </a:rPr>
              <a:t>素</a:t>
            </a:r>
            <a:r>
              <a:rPr dirty="0" smtClean="0" sz="1900" spc="0">
                <a:latin typeface=""/>
                <a:cs typeface=""/>
              </a:rPr>
              <a:t>；</a:t>
            </a:r>
            <a:r>
              <a:rPr dirty="0" smtClean="0" sz="1900" spc="-117">
                <a:latin typeface=""/>
                <a:cs typeface=""/>
              </a:rPr>
              <a:t> </a:t>
            </a:r>
            <a:r>
              <a:rPr dirty="0" smtClean="0" sz="1900" spc="9">
                <a:latin typeface=""/>
                <a:cs typeface=""/>
              </a:rPr>
              <a:t>如</a:t>
            </a:r>
            <a:r>
              <a:rPr dirty="0" smtClean="0" sz="1900" spc="0">
                <a:latin typeface=""/>
                <a:cs typeface=""/>
              </a:rPr>
              <a:t>何通</a:t>
            </a:r>
            <a:r>
              <a:rPr dirty="0" smtClean="0" sz="1900" spc="-9">
                <a:latin typeface=""/>
                <a:cs typeface=""/>
              </a:rPr>
              <a:t>过</a:t>
            </a:r>
            <a:r>
              <a:rPr dirty="0" smtClean="0" sz="1900" spc="9">
                <a:latin typeface=""/>
                <a:cs typeface=""/>
              </a:rPr>
              <a:t>轮</a:t>
            </a:r>
            <a:r>
              <a:rPr dirty="0" smtClean="0" sz="1900" spc="0">
                <a:latin typeface=""/>
                <a:cs typeface=""/>
              </a:rPr>
              <a:t>换，</a:t>
            </a:r>
            <a:r>
              <a:rPr dirty="0" smtClean="0" sz="1900" spc="-122">
                <a:latin typeface=""/>
                <a:cs typeface=""/>
              </a:rPr>
              <a:t> </a:t>
            </a:r>
            <a:r>
              <a:rPr dirty="0" smtClean="0" sz="1900" spc="0">
                <a:latin typeface=""/>
                <a:cs typeface=""/>
              </a:rPr>
              <a:t>休假</a:t>
            </a:r>
            <a:r>
              <a:rPr dirty="0" smtClean="0" sz="1900" spc="-9">
                <a:latin typeface=""/>
                <a:cs typeface=""/>
              </a:rPr>
              <a:t>制</a:t>
            </a:r>
            <a:r>
              <a:rPr dirty="0" smtClean="0" sz="1900" spc="9">
                <a:latin typeface=""/>
                <a:cs typeface=""/>
              </a:rPr>
              <a:t>度</a:t>
            </a:r>
            <a:r>
              <a:rPr dirty="0" smtClean="0" sz="1900" spc="0">
                <a:latin typeface=""/>
                <a:cs typeface=""/>
              </a:rPr>
              <a:t>，</a:t>
            </a:r>
            <a:endParaRPr sz="1900">
              <a:latin typeface="黑体"/>
              <a:cs typeface="黑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03791" y="1871924"/>
            <a:ext cx="1762665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-3568" sz="2850" spc="0">
                <a:latin typeface=""/>
                <a:cs typeface=""/>
              </a:rPr>
              <a:t>对人</a:t>
            </a:r>
            <a:r>
              <a:rPr dirty="0" smtClean="0" baseline="-3568" sz="2850" spc="-9">
                <a:latin typeface=""/>
                <a:cs typeface=""/>
              </a:rPr>
              <a:t>员</a:t>
            </a:r>
            <a:r>
              <a:rPr dirty="0" smtClean="0" baseline="-3568" sz="2850" spc="9">
                <a:latin typeface=""/>
                <a:cs typeface=""/>
              </a:rPr>
              <a:t>工</a:t>
            </a:r>
            <a:r>
              <a:rPr dirty="0" smtClean="0" baseline="-3568" sz="2850" spc="0">
                <a:latin typeface=""/>
                <a:cs typeface=""/>
              </a:rPr>
              <a:t>作</a:t>
            </a:r>
            <a:r>
              <a:rPr dirty="0" smtClean="0" baseline="-3568" sz="2850" spc="4">
                <a:latin typeface=""/>
                <a:cs typeface=""/>
              </a:rPr>
              <a:t>进</a:t>
            </a:r>
            <a:r>
              <a:rPr dirty="0" smtClean="0" baseline="-3568" sz="2850" spc="0">
                <a:latin typeface=""/>
                <a:cs typeface=""/>
              </a:rPr>
              <a:t>行</a:t>
            </a:r>
            <a:endParaRPr sz="1900">
              <a:latin typeface="黑体"/>
              <a:cs typeface="黑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3138" y="2190702"/>
            <a:ext cx="1279382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0">
                <a:latin typeface=""/>
                <a:cs typeface=""/>
              </a:rPr>
              <a:t>定期复</a:t>
            </a:r>
            <a:r>
              <a:rPr dirty="0" smtClean="0" baseline="-3568" sz="2850" spc="9">
                <a:latin typeface=""/>
                <a:cs typeface=""/>
              </a:rPr>
              <a:t>核</a:t>
            </a:r>
            <a:r>
              <a:rPr dirty="0" smtClean="0" baseline="-3568" sz="2850" spc="0">
                <a:latin typeface=""/>
                <a:cs typeface=""/>
              </a:rPr>
              <a:t>；</a:t>
            </a:r>
            <a:endParaRPr sz="1900">
              <a:latin typeface="黑体"/>
              <a:cs typeface="黑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50517" y="2190702"/>
            <a:ext cx="6585234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0">
                <a:latin typeface=""/>
                <a:cs typeface=""/>
              </a:rPr>
              <a:t>如何通</a:t>
            </a:r>
            <a:r>
              <a:rPr dirty="0" smtClean="0" baseline="-3568" sz="2850" spc="9">
                <a:latin typeface=""/>
                <a:cs typeface=""/>
              </a:rPr>
              <a:t>过</a:t>
            </a:r>
            <a:r>
              <a:rPr dirty="0" smtClean="0" baseline="-3568" sz="2850" spc="0">
                <a:latin typeface=""/>
                <a:cs typeface=""/>
              </a:rPr>
              <a:t>流</a:t>
            </a:r>
            <a:r>
              <a:rPr dirty="0" smtClean="0" baseline="-3568" sz="2850" spc="9">
                <a:latin typeface=""/>
                <a:cs typeface=""/>
              </a:rPr>
              <a:t>程</a:t>
            </a:r>
            <a:r>
              <a:rPr dirty="0" smtClean="0" baseline="-3568" sz="2850" spc="0">
                <a:latin typeface=""/>
                <a:cs typeface=""/>
              </a:rPr>
              <a:t>和信息</a:t>
            </a:r>
            <a:r>
              <a:rPr dirty="0" smtClean="0" baseline="-3568" sz="2850" spc="9">
                <a:latin typeface=""/>
                <a:cs typeface=""/>
              </a:rPr>
              <a:t>化</a:t>
            </a:r>
            <a:r>
              <a:rPr dirty="0" smtClean="0" baseline="-3568" sz="2850" spc="0">
                <a:latin typeface=""/>
                <a:cs typeface=""/>
              </a:rPr>
              <a:t>将</a:t>
            </a:r>
            <a:r>
              <a:rPr dirty="0" smtClean="0" baseline="-3568" sz="2850" spc="9">
                <a:latin typeface=""/>
                <a:cs typeface=""/>
              </a:rPr>
              <a:t>制</a:t>
            </a:r>
            <a:r>
              <a:rPr dirty="0" smtClean="0" baseline="-3568" sz="2850" spc="0">
                <a:latin typeface=""/>
                <a:cs typeface=""/>
              </a:rPr>
              <a:t>度的监</a:t>
            </a:r>
            <a:r>
              <a:rPr dirty="0" smtClean="0" baseline="-3568" sz="2850" spc="9">
                <a:latin typeface=""/>
                <a:cs typeface=""/>
              </a:rPr>
              <a:t>控</a:t>
            </a:r>
            <a:r>
              <a:rPr dirty="0" smtClean="0" baseline="-3568" sz="2850" spc="0">
                <a:latin typeface=""/>
                <a:cs typeface=""/>
              </a:rPr>
              <a:t>管</a:t>
            </a:r>
            <a:r>
              <a:rPr dirty="0" smtClean="0" baseline="-3568" sz="2850" spc="9">
                <a:latin typeface=""/>
                <a:cs typeface=""/>
              </a:rPr>
              <a:t>理</a:t>
            </a:r>
            <a:r>
              <a:rPr dirty="0" smtClean="0" baseline="-3568" sz="2850" spc="0">
                <a:latin typeface=""/>
                <a:cs typeface=""/>
              </a:rPr>
              <a:t>做好？</a:t>
            </a:r>
            <a:r>
              <a:rPr dirty="0" smtClean="0" baseline="-3568" sz="2850" spc="9">
                <a:latin typeface=""/>
                <a:cs typeface=""/>
              </a:rPr>
              <a:t>。</a:t>
            </a:r>
            <a:r>
              <a:rPr dirty="0" smtClean="0" baseline="-3568" sz="2850" spc="0">
                <a:latin typeface=""/>
                <a:cs typeface=""/>
              </a:rPr>
              <a:t>。</a:t>
            </a:r>
            <a:r>
              <a:rPr dirty="0" smtClean="0" baseline="-3568" sz="2850" spc="9">
                <a:latin typeface=""/>
                <a:cs typeface=""/>
              </a:rPr>
              <a:t>。</a:t>
            </a:r>
            <a:r>
              <a:rPr dirty="0" smtClean="0" baseline="-3568" sz="2850" spc="0">
                <a:latin typeface=""/>
                <a:cs typeface=""/>
              </a:rPr>
              <a:t>。。。</a:t>
            </a:r>
            <a:endParaRPr sz="1900">
              <a:latin typeface="黑体"/>
              <a:cs typeface="黑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58025" y="3687539"/>
            <a:ext cx="11449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内部环境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51040" y="4265770"/>
            <a:ext cx="11449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风险评估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37069" y="4859633"/>
            <a:ext cx="1144950" cy="292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控制活动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02957" y="5438336"/>
            <a:ext cx="14116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信息与沟通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7069" y="6037572"/>
            <a:ext cx="1144905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内部监督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18153" y="5472493"/>
            <a:ext cx="1519809" cy="535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2851">
              <a:lnSpc>
                <a:spcPct val="144364"/>
              </a:lnSpc>
              <a:spcBef>
                <a:spcPts val="245"/>
              </a:spcBef>
            </a:pPr>
            <a:r>
              <a:rPr dirty="0" smtClean="0" sz="1700" spc="0">
                <a:latin typeface="Arial Unicode MS"/>
                <a:cs typeface="Arial Unicode MS"/>
              </a:rPr>
              <a:t>自我合理化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6422" y="5472493"/>
            <a:ext cx="1507109" cy="535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8203" marR="495528" algn="ctr">
              <a:lnSpc>
                <a:spcPct val="144364"/>
              </a:lnSpc>
              <a:spcBef>
                <a:spcPts val="245"/>
              </a:spcBef>
            </a:pPr>
            <a:r>
              <a:rPr dirty="0" smtClean="0" sz="1700" spc="0">
                <a:latin typeface="Arial Unicode MS"/>
                <a:cs typeface="Arial Unicode MS"/>
              </a:rPr>
              <a:t>机会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11045" y="3753103"/>
            <a:ext cx="1507108" cy="535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7145" marR="494064" algn="ctr">
              <a:lnSpc>
                <a:spcPct val="144364"/>
              </a:lnSpc>
              <a:spcBef>
                <a:spcPts val="240"/>
              </a:spcBef>
            </a:pPr>
            <a:r>
              <a:rPr dirty="0" smtClean="0" sz="1700" spc="0">
                <a:latin typeface="Arial Unicode MS"/>
                <a:cs typeface="Arial Unicode MS"/>
              </a:rPr>
              <a:t>压力</a:t>
            </a:r>
            <a:endParaRPr sz="17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84513" y="3563848"/>
            <a:ext cx="2386076" cy="2854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267" marR="89297" indent="0" algn="ctr">
              <a:lnSpc>
                <a:spcPts val="3118"/>
              </a:lnSpc>
              <a:spcBef>
                <a:spcPts val="345"/>
              </a:spcBef>
            </a:pPr>
            <a:r>
              <a:rPr dirty="0" smtClean="0" sz="1800" spc="0">
                <a:latin typeface="Arial Unicode MS"/>
                <a:cs typeface="Arial Unicode MS"/>
              </a:rPr>
              <a:t>治理结构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r>
              <a:rPr dirty="0" smtClean="0" sz="1800" spc="0">
                <a:latin typeface="Arial Unicode MS"/>
                <a:cs typeface="Arial Unicode MS"/>
              </a:rPr>
              <a:t>机构设置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103267" marR="89297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人力资源政策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r>
              <a:rPr dirty="0" smtClean="0" sz="1800" spc="0">
                <a:latin typeface="Arial Unicode MS"/>
                <a:cs typeface="Arial Unicode MS"/>
              </a:rPr>
              <a:t>权责分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103267" marR="89297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配</a:t>
            </a:r>
            <a:endParaRPr sz="1800">
              <a:latin typeface="Arial Unicode MS"/>
              <a:cs typeface="Arial Unicode MS"/>
            </a:endParaRPr>
          </a:p>
          <a:p>
            <a:pPr marL="135271" marR="121301" indent="0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企业文化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135271" marR="121301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不相容职务分离授权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135271" marR="121301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审批</a:t>
            </a:r>
            <a:endParaRPr sz="1800">
              <a:latin typeface="Arial Unicode MS"/>
              <a:cs typeface="Arial Unicode MS"/>
            </a:endParaRPr>
          </a:p>
          <a:p>
            <a:pPr marL="363871" marR="349901" indent="0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绩效考评控制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363871" marR="349901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信息沟通与披露</a:t>
            </a:r>
            <a:r>
              <a:rPr dirty="0" smtClean="0" sz="1800" spc="0">
                <a:latin typeface="Arial Unicode MS"/>
                <a:cs typeface="Arial Unicode MS"/>
              </a:rPr>
              <a:t> </a:t>
            </a:r>
            <a:endParaRPr sz="1800">
              <a:latin typeface="Arial Unicode MS"/>
              <a:cs typeface="Arial Unicode MS"/>
            </a:endParaRPr>
          </a:p>
          <a:p>
            <a:pPr marL="363871" marR="349901" algn="ctr">
              <a:lnSpc>
                <a:spcPts val="2160"/>
              </a:lnSpc>
            </a:pPr>
            <a:r>
              <a:rPr dirty="0" smtClean="0" sz="1800" spc="0">
                <a:latin typeface="Arial Unicode MS"/>
                <a:cs typeface="Arial Unicode MS"/>
              </a:rPr>
              <a:t>投诉制度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33103" y="2659760"/>
            <a:ext cx="1914652" cy="662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791">
              <a:lnSpc>
                <a:spcPct val="144364"/>
              </a:lnSpc>
              <a:spcBef>
                <a:spcPts val="300"/>
              </a:spcBef>
            </a:pPr>
            <a:r>
              <a:rPr dirty="0" smtClean="0" sz="2100" spc="-4">
                <a:latin typeface="Arial"/>
                <a:cs typeface="Arial"/>
              </a:rPr>
              <a:t>HR</a:t>
            </a:r>
            <a:r>
              <a:rPr dirty="0" smtClean="0" sz="2100" spc="0">
                <a:latin typeface="Arial Unicode MS"/>
                <a:cs typeface="Arial Unicode MS"/>
              </a:rPr>
              <a:t>控制点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87085" y="2680716"/>
            <a:ext cx="1914652" cy="662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226">
              <a:lnSpc>
                <a:spcPct val="144364"/>
              </a:lnSpc>
              <a:spcBef>
                <a:spcPts val="300"/>
              </a:spcBef>
            </a:pPr>
            <a:r>
              <a:rPr dirty="0" smtClean="0" sz="2100" spc="0">
                <a:latin typeface="Arial"/>
                <a:cs typeface="Arial"/>
              </a:rPr>
              <a:t>COS</a:t>
            </a:r>
            <a:r>
              <a:rPr dirty="0" smtClean="0" sz="2100" spc="-4">
                <a:latin typeface="Arial"/>
                <a:cs typeface="Arial"/>
              </a:rPr>
              <a:t>O</a:t>
            </a:r>
            <a:r>
              <a:rPr dirty="0" smtClean="0" sz="2100" spc="0">
                <a:latin typeface="Arial Unicode MS"/>
                <a:cs typeface="Arial Unicode MS"/>
              </a:rPr>
              <a:t>框架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1926" y="2680716"/>
            <a:ext cx="1914652" cy="662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8160">
              <a:lnSpc>
                <a:spcPct val="144364"/>
              </a:lnSpc>
              <a:spcBef>
                <a:spcPts val="300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舞弊理论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04125" y="1265491"/>
            <a:ext cx="9945370" cy="5215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76500" y="2665056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976500" y="3232746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976500" y="3816184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6699" y="2680804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83683" y="3232619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611751" y="3779354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6699" y="4336503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76699" y="4888445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176897" y="2680804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176897" y="3227412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197978" y="3779354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176897" y="4320755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197978" y="4851615"/>
            <a:ext cx="1618996" cy="504609"/>
          </a:xfrm>
          <a:custGeom>
            <a:avLst/>
            <a:gdLst/>
            <a:ahLst/>
            <a:cxnLst/>
            <a:rect l="l" t="t" r="r" b="b"/>
            <a:pathLst>
              <a:path w="1618996" h="504609">
                <a:moveTo>
                  <a:pt x="0" y="504609"/>
                </a:moveTo>
                <a:lnTo>
                  <a:pt x="1618996" y="504609"/>
                </a:lnTo>
                <a:lnTo>
                  <a:pt x="1618996" y="0"/>
                </a:lnTo>
                <a:lnTo>
                  <a:pt x="0" y="0"/>
                </a:lnTo>
                <a:lnTo>
                  <a:pt x="0" y="50460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197978" y="5403596"/>
            <a:ext cx="1618996" cy="967143"/>
          </a:xfrm>
          <a:custGeom>
            <a:avLst/>
            <a:gdLst/>
            <a:ahLst/>
            <a:cxnLst/>
            <a:rect l="l" t="t" r="r" b="b"/>
            <a:pathLst>
              <a:path w="1618996" h="967143">
                <a:moveTo>
                  <a:pt x="0" y="967143"/>
                </a:moveTo>
                <a:lnTo>
                  <a:pt x="1618996" y="967143"/>
                </a:lnTo>
                <a:lnTo>
                  <a:pt x="1618996" y="0"/>
                </a:lnTo>
                <a:lnTo>
                  <a:pt x="0" y="0"/>
                </a:lnTo>
                <a:lnTo>
                  <a:pt x="0" y="9671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04125" y="2097341"/>
            <a:ext cx="1881886" cy="520382"/>
          </a:xfrm>
          <a:custGeom>
            <a:avLst/>
            <a:gdLst/>
            <a:ahLst/>
            <a:cxnLst/>
            <a:rect l="l" t="t" r="r" b="b"/>
            <a:pathLst>
              <a:path w="1881886" h="520382">
                <a:moveTo>
                  <a:pt x="0" y="520382"/>
                </a:moveTo>
                <a:lnTo>
                  <a:pt x="1881886" y="520382"/>
                </a:lnTo>
                <a:lnTo>
                  <a:pt x="1881886" y="0"/>
                </a:lnTo>
                <a:lnTo>
                  <a:pt x="0" y="0"/>
                </a:lnTo>
                <a:lnTo>
                  <a:pt x="0" y="520382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504310" y="2097341"/>
            <a:ext cx="1881886" cy="520382"/>
          </a:xfrm>
          <a:custGeom>
            <a:avLst/>
            <a:gdLst/>
            <a:ahLst/>
            <a:cxnLst/>
            <a:rect l="l" t="t" r="r" b="b"/>
            <a:pathLst>
              <a:path w="1881886" h="520382">
                <a:moveTo>
                  <a:pt x="0" y="520382"/>
                </a:moveTo>
                <a:lnTo>
                  <a:pt x="1881886" y="520382"/>
                </a:lnTo>
                <a:lnTo>
                  <a:pt x="1881886" y="0"/>
                </a:lnTo>
                <a:lnTo>
                  <a:pt x="0" y="0"/>
                </a:lnTo>
                <a:lnTo>
                  <a:pt x="0" y="520382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104635" y="2092007"/>
            <a:ext cx="1881886" cy="520382"/>
          </a:xfrm>
          <a:custGeom>
            <a:avLst/>
            <a:gdLst/>
            <a:ahLst/>
            <a:cxnLst/>
            <a:rect l="l" t="t" r="r" b="b"/>
            <a:pathLst>
              <a:path w="1881886" h="520382">
                <a:moveTo>
                  <a:pt x="0" y="520382"/>
                </a:moveTo>
                <a:lnTo>
                  <a:pt x="1881886" y="520382"/>
                </a:lnTo>
                <a:lnTo>
                  <a:pt x="1881886" y="0"/>
                </a:lnTo>
                <a:lnTo>
                  <a:pt x="0" y="0"/>
                </a:lnTo>
                <a:lnTo>
                  <a:pt x="0" y="520382"/>
                </a:lnTo>
                <a:close/>
              </a:path>
            </a:pathLst>
          </a:custGeom>
          <a:solidFill>
            <a:srgbClr val="0076C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611751" y="1387754"/>
            <a:ext cx="1780158" cy="551916"/>
          </a:xfrm>
          <a:custGeom>
            <a:avLst/>
            <a:gdLst/>
            <a:ahLst/>
            <a:cxnLst/>
            <a:rect l="l" t="t" r="r" b="b"/>
            <a:pathLst>
              <a:path w="1780158" h="551916">
                <a:moveTo>
                  <a:pt x="0" y="551916"/>
                </a:moveTo>
                <a:lnTo>
                  <a:pt x="1780158" y="551916"/>
                </a:lnTo>
                <a:lnTo>
                  <a:pt x="1780158" y="0"/>
                </a:lnTo>
                <a:lnTo>
                  <a:pt x="0" y="0"/>
                </a:lnTo>
                <a:lnTo>
                  <a:pt x="0" y="55191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823960" y="1387754"/>
            <a:ext cx="1780158" cy="551916"/>
          </a:xfrm>
          <a:custGeom>
            <a:avLst/>
            <a:gdLst/>
            <a:ahLst/>
            <a:cxnLst/>
            <a:rect l="l" t="t" r="r" b="b"/>
            <a:pathLst>
              <a:path w="1780158" h="551916">
                <a:moveTo>
                  <a:pt x="0" y="551916"/>
                </a:moveTo>
                <a:lnTo>
                  <a:pt x="1780158" y="551916"/>
                </a:lnTo>
                <a:lnTo>
                  <a:pt x="1780158" y="0"/>
                </a:lnTo>
                <a:lnTo>
                  <a:pt x="0" y="0"/>
                </a:lnTo>
                <a:lnTo>
                  <a:pt x="0" y="55191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104375" y="3138106"/>
            <a:ext cx="1647062" cy="546671"/>
          </a:xfrm>
          <a:custGeom>
            <a:avLst/>
            <a:gdLst/>
            <a:ahLst/>
            <a:cxnLst/>
            <a:rect l="l" t="t" r="r" b="b"/>
            <a:pathLst>
              <a:path w="1647062" h="546671">
                <a:moveTo>
                  <a:pt x="0" y="546671"/>
                </a:moveTo>
                <a:lnTo>
                  <a:pt x="1647062" y="546671"/>
                </a:lnTo>
                <a:lnTo>
                  <a:pt x="1647062" y="0"/>
                </a:lnTo>
                <a:lnTo>
                  <a:pt x="0" y="0"/>
                </a:lnTo>
                <a:lnTo>
                  <a:pt x="0" y="5466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111361" y="3732085"/>
            <a:ext cx="1647062" cy="546671"/>
          </a:xfrm>
          <a:custGeom>
            <a:avLst/>
            <a:gdLst/>
            <a:ahLst/>
            <a:cxnLst/>
            <a:rect l="l" t="t" r="r" b="b"/>
            <a:pathLst>
              <a:path w="1647062" h="546671">
                <a:moveTo>
                  <a:pt x="0" y="546671"/>
                </a:moveTo>
                <a:lnTo>
                  <a:pt x="1647062" y="546671"/>
                </a:lnTo>
                <a:lnTo>
                  <a:pt x="1647062" y="0"/>
                </a:lnTo>
                <a:lnTo>
                  <a:pt x="0" y="0"/>
                </a:lnTo>
                <a:lnTo>
                  <a:pt x="0" y="5466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111361" y="4299775"/>
            <a:ext cx="1647062" cy="546671"/>
          </a:xfrm>
          <a:custGeom>
            <a:avLst/>
            <a:gdLst/>
            <a:ahLst/>
            <a:cxnLst/>
            <a:rect l="l" t="t" r="r" b="b"/>
            <a:pathLst>
              <a:path w="1647062" h="546671">
                <a:moveTo>
                  <a:pt x="0" y="546671"/>
                </a:moveTo>
                <a:lnTo>
                  <a:pt x="1647062" y="546671"/>
                </a:lnTo>
                <a:lnTo>
                  <a:pt x="1647062" y="0"/>
                </a:lnTo>
                <a:lnTo>
                  <a:pt x="0" y="0"/>
                </a:lnTo>
                <a:lnTo>
                  <a:pt x="0" y="5466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111361" y="4883213"/>
            <a:ext cx="1647062" cy="546671"/>
          </a:xfrm>
          <a:custGeom>
            <a:avLst/>
            <a:gdLst/>
            <a:ahLst/>
            <a:cxnLst/>
            <a:rect l="l" t="t" r="r" b="b"/>
            <a:pathLst>
              <a:path w="1647062" h="546671">
                <a:moveTo>
                  <a:pt x="0" y="546671"/>
                </a:moveTo>
                <a:lnTo>
                  <a:pt x="1647062" y="546671"/>
                </a:lnTo>
                <a:lnTo>
                  <a:pt x="1647062" y="0"/>
                </a:lnTo>
                <a:lnTo>
                  <a:pt x="0" y="0"/>
                </a:lnTo>
                <a:lnTo>
                  <a:pt x="0" y="5466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9506" y="306728"/>
            <a:ext cx="2746092" cy="824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5876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solidFill>
                  <a:srgbClr val="666666"/>
                </a:solidFill>
                <a:latin typeface=""/>
                <a:cs typeface=""/>
              </a:rPr>
              <a:t>专业化，小团队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560"/>
              </a:lnSpc>
              <a:spcBef>
                <a:spcPts val="33"/>
              </a:spcBef>
            </a:pPr>
            <a:r>
              <a:rPr dirty="0" smtClean="0" baseline="-1614" sz="4200" spc="9">
                <a:solidFill>
                  <a:srgbClr val="666666"/>
                </a:solidFill>
                <a:latin typeface=""/>
                <a:cs typeface=""/>
              </a:rPr>
              <a:t>现代化</a:t>
            </a:r>
            <a:r>
              <a:rPr dirty="0" smtClean="0" baseline="-1614" sz="4200" spc="14">
                <a:solidFill>
                  <a:srgbClr val="666666"/>
                </a:solidFill>
                <a:latin typeface=""/>
                <a:cs typeface=""/>
              </a:rPr>
              <a:t>的</a:t>
            </a:r>
            <a:r>
              <a:rPr dirty="0" smtClean="0" baseline="-2070" sz="4200" spc="-4" b="1">
                <a:solidFill>
                  <a:srgbClr val="666666"/>
                </a:solidFill>
                <a:latin typeface="Arial"/>
                <a:cs typeface="Arial"/>
              </a:rPr>
              <a:t>HR</a:t>
            </a:r>
            <a:r>
              <a:rPr dirty="0" smtClean="0" baseline="-1614" sz="4200" spc="9">
                <a:solidFill>
                  <a:srgbClr val="666666"/>
                </a:solidFill>
                <a:latin typeface=""/>
                <a:cs typeface=""/>
              </a:rPr>
              <a:t>组织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76698" y="4888445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971">
              <a:lnSpc>
                <a:spcPts val="3320"/>
              </a:lnSpc>
              <a:spcBef>
                <a:spcPts val="166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全域部署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6698" y="4336503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971">
              <a:lnSpc>
                <a:spcPts val="3320"/>
              </a:lnSpc>
              <a:spcBef>
                <a:spcPts val="166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学习培训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76501" y="3816184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717">
              <a:lnSpc>
                <a:spcPts val="3320"/>
              </a:lnSpc>
              <a:spcBef>
                <a:spcPts val="166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业务单元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1751" y="3779354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971">
              <a:lnSpc>
                <a:spcPts val="3320"/>
              </a:lnSpc>
              <a:spcBef>
                <a:spcPts val="166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福利设计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11360" y="3732085"/>
            <a:ext cx="1659762" cy="557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1719">
              <a:lnSpc>
                <a:spcPts val="3485"/>
              </a:lnSpc>
              <a:spcBef>
                <a:spcPts val="174"/>
              </a:spcBef>
            </a:pPr>
            <a:r>
              <a:rPr dirty="0" smtClean="0" baseline="-2748" sz="3150" spc="0">
                <a:solidFill>
                  <a:srgbClr val="FFFFFF"/>
                </a:solidFill>
                <a:latin typeface="Arial Unicode MS"/>
                <a:cs typeface="Arial Unicode MS"/>
              </a:rPr>
              <a:t>财务总监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1360" y="4289266"/>
            <a:ext cx="1659762" cy="575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1719">
              <a:lnSpc>
                <a:spcPts val="3570"/>
              </a:lnSpc>
              <a:spcBef>
                <a:spcPts val="178"/>
              </a:spcBef>
            </a:pPr>
            <a:r>
              <a:rPr dirty="0" smtClean="0" baseline="-2748" sz="3150" spc="0">
                <a:solidFill>
                  <a:srgbClr val="FFFFFF"/>
                </a:solidFill>
                <a:latin typeface="Arial Unicode MS"/>
                <a:cs typeface="Arial Unicode MS"/>
              </a:rPr>
              <a:t>法务总监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11360" y="4864830"/>
            <a:ext cx="1659762" cy="565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1719">
              <a:lnSpc>
                <a:spcPts val="3629"/>
              </a:lnSpc>
              <a:spcBef>
                <a:spcPts val="181"/>
              </a:spcBef>
            </a:pPr>
            <a:r>
              <a:rPr dirty="0" smtClean="0" baseline="-2748" sz="3150" spc="0">
                <a:solidFill>
                  <a:srgbClr val="FFFFFF"/>
                </a:solidFill>
                <a:latin typeface="Arial Unicode MS"/>
                <a:cs typeface="Arial Unicode MS"/>
              </a:rPr>
              <a:t>采购总监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3684" y="3232619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6098">
              <a:lnSpc>
                <a:spcPts val="3315"/>
              </a:lnSpc>
              <a:spcBef>
                <a:spcPts val="165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全面薪酬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76501" y="3232746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717">
              <a:lnSpc>
                <a:spcPts val="3315"/>
              </a:lnSpc>
              <a:spcBef>
                <a:spcPts val="165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业务单元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04376" y="3138106"/>
            <a:ext cx="1659762" cy="5466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1719">
              <a:lnSpc>
                <a:spcPts val="3485"/>
              </a:lnSpc>
              <a:spcBef>
                <a:spcPts val="174"/>
              </a:spcBef>
            </a:pPr>
            <a:r>
              <a:rPr dirty="0" smtClean="0" baseline="-2748" sz="3150" spc="0">
                <a:solidFill>
                  <a:srgbClr val="FFFFFF"/>
                </a:solidFill>
                <a:latin typeface="Arial Unicode MS"/>
                <a:cs typeface="Arial Unicode MS"/>
              </a:rPr>
              <a:t>信管总监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87438" y="2680804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0486">
              <a:lnSpc>
                <a:spcPts val="3315"/>
              </a:lnSpc>
              <a:spcBef>
                <a:spcPts val="165"/>
              </a:spcBef>
            </a:pPr>
            <a:r>
              <a:rPr dirty="0" smtClean="0" baseline="-2760" sz="3150" spc="-4">
                <a:latin typeface="Arial"/>
                <a:cs typeface="Arial"/>
              </a:rPr>
              <a:t>H</a:t>
            </a:r>
            <a:r>
              <a:rPr dirty="0" smtClean="0" baseline="-2760" sz="3150" spc="0">
                <a:latin typeface="Arial"/>
                <a:cs typeface="Arial"/>
              </a:rPr>
              <a:t>R</a:t>
            </a:r>
            <a:r>
              <a:rPr dirty="0" smtClean="0" baseline="-1832" sz="3150" spc="0">
                <a:latin typeface="Arial Unicode MS"/>
                <a:cs typeface="Arial Unicode MS"/>
              </a:rPr>
              <a:t>运营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87438" y="3185413"/>
            <a:ext cx="1618996" cy="4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187438" y="3227412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5810">
              <a:lnSpc>
                <a:spcPts val="3320"/>
              </a:lnSpc>
              <a:spcBef>
                <a:spcPts val="166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技术支持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87438" y="3732021"/>
            <a:ext cx="1618996" cy="47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187438" y="3779354"/>
            <a:ext cx="1631696" cy="5230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568">
              <a:lnSpc>
                <a:spcPts val="3320"/>
              </a:lnSpc>
              <a:spcBef>
                <a:spcPts val="166"/>
              </a:spcBef>
            </a:pPr>
            <a:r>
              <a:rPr dirty="0" smtClean="0" baseline="-2760" sz="3150" spc="-4">
                <a:latin typeface="Arial"/>
                <a:cs typeface="Arial"/>
              </a:rPr>
              <a:t>H</a:t>
            </a:r>
            <a:r>
              <a:rPr dirty="0" smtClean="0" baseline="-2760" sz="3150" spc="0">
                <a:latin typeface="Arial"/>
                <a:cs typeface="Arial"/>
              </a:rPr>
              <a:t>R</a:t>
            </a:r>
            <a:r>
              <a:rPr dirty="0" smtClean="0" baseline="-1832" sz="3150" spc="0">
                <a:latin typeface="Arial Unicode MS"/>
                <a:cs typeface="Arial Unicode MS"/>
              </a:rPr>
              <a:t>内控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7438" y="4302359"/>
            <a:ext cx="1631696" cy="5361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5810">
              <a:lnSpc>
                <a:spcPts val="3465"/>
              </a:lnSpc>
              <a:spcBef>
                <a:spcPts val="173"/>
              </a:spcBef>
            </a:pPr>
            <a:r>
              <a:rPr dirty="0" smtClean="0" baseline="-1832" sz="3150" spc="4">
                <a:latin typeface="Arial Unicode MS"/>
                <a:cs typeface="Arial Unicode MS"/>
              </a:rPr>
              <a:t>法</a:t>
            </a:r>
            <a:r>
              <a:rPr dirty="0" smtClean="0" baseline="-1832" sz="3150" spc="0">
                <a:latin typeface="Arial Unicode MS"/>
                <a:cs typeface="Arial Unicode MS"/>
              </a:rPr>
              <a:t>务合规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87438" y="4838490"/>
            <a:ext cx="1631696" cy="517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568">
              <a:lnSpc>
                <a:spcPts val="3425"/>
              </a:lnSpc>
              <a:spcBef>
                <a:spcPts val="171"/>
              </a:spcBef>
            </a:pPr>
            <a:r>
              <a:rPr dirty="0" smtClean="0" baseline="-2760" sz="3150" spc="-4">
                <a:latin typeface="Arial"/>
                <a:cs typeface="Arial"/>
              </a:rPr>
              <a:t>H</a:t>
            </a:r>
            <a:r>
              <a:rPr dirty="0" smtClean="0" baseline="-2760" sz="3150" spc="0">
                <a:latin typeface="Arial"/>
                <a:cs typeface="Arial"/>
              </a:rPr>
              <a:t>R</a:t>
            </a:r>
            <a:r>
              <a:rPr dirty="0" smtClean="0" baseline="-1832" sz="3150" spc="0">
                <a:latin typeface="Arial Unicode MS"/>
                <a:cs typeface="Arial Unicode MS"/>
              </a:rPr>
              <a:t>采购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87438" y="5356225"/>
            <a:ext cx="1618996" cy="47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187438" y="5403595"/>
            <a:ext cx="1618996" cy="9671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86"/>
              </a:spcBef>
            </a:pPr>
            <a:endParaRPr sz="1100"/>
          </a:p>
          <a:p>
            <a:pPr marL="421258" marR="49187" indent="-266953">
              <a:lnSpc>
                <a:spcPts val="3637"/>
              </a:lnSpc>
            </a:pPr>
            <a:r>
              <a:rPr dirty="0" smtClean="0" sz="2100" spc="0">
                <a:latin typeface="Arial Unicode MS"/>
                <a:cs typeface="Arial Unicode MS"/>
              </a:rPr>
              <a:t>项目及项目</a:t>
            </a:r>
            <a:r>
              <a:rPr dirty="0" smtClean="0" sz="2100" spc="0">
                <a:latin typeface="Arial Unicode MS"/>
                <a:cs typeface="Arial Unicode MS"/>
              </a:rPr>
              <a:t> </a:t>
            </a:r>
            <a:endParaRPr sz="2100">
              <a:latin typeface="Arial Unicode MS"/>
              <a:cs typeface="Arial Unicode MS"/>
            </a:endParaRPr>
          </a:p>
          <a:p>
            <a:pPr marL="421258" marR="49187">
              <a:lnSpc>
                <a:spcPts val="2521"/>
              </a:lnSpc>
            </a:pPr>
            <a:r>
              <a:rPr dirty="0" smtClean="0" sz="2100" spc="0">
                <a:latin typeface="Arial Unicode MS"/>
                <a:cs typeface="Arial Unicode MS"/>
              </a:rPr>
              <a:t>群管理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76698" y="2680804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971">
              <a:lnSpc>
                <a:spcPts val="3315"/>
              </a:lnSpc>
              <a:spcBef>
                <a:spcPts val="165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人才发展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76501" y="2665056"/>
            <a:ext cx="1631696" cy="504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717">
              <a:lnSpc>
                <a:spcPts val="3315"/>
              </a:lnSpc>
              <a:spcBef>
                <a:spcPts val="165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业务单元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04635" y="2092007"/>
            <a:ext cx="1894586" cy="520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686">
              <a:lnSpc>
                <a:spcPts val="3379"/>
              </a:lnSpc>
              <a:spcBef>
                <a:spcPts val="169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运营服务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04310" y="2097341"/>
            <a:ext cx="1894586" cy="520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431">
              <a:lnSpc>
                <a:spcPts val="3375"/>
              </a:lnSpc>
              <a:spcBef>
                <a:spcPts val="168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卓越中心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04125" y="2097341"/>
            <a:ext cx="1894586" cy="520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038">
              <a:lnSpc>
                <a:spcPts val="3375"/>
              </a:lnSpc>
              <a:spcBef>
                <a:spcPts val="168"/>
              </a:spcBef>
            </a:pPr>
            <a:r>
              <a:rPr dirty="0" smtClean="0" baseline="-1832" sz="3150" spc="0">
                <a:latin typeface="Arial Unicode MS"/>
                <a:cs typeface="Arial Unicode MS"/>
              </a:rPr>
              <a:t>业务伙伴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23959" y="1387754"/>
            <a:ext cx="1792858" cy="55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>
              <a:lnSpc>
                <a:spcPts val="950"/>
              </a:lnSpc>
              <a:spcBef>
                <a:spcPts val="35"/>
              </a:spcBef>
            </a:pPr>
            <a:endParaRPr sz="950"/>
          </a:p>
          <a:p>
            <a:pPr marL="313055">
              <a:lnSpc>
                <a:spcPct val="95825"/>
              </a:lnSpc>
            </a:pPr>
            <a:r>
              <a:rPr dirty="0" smtClean="0" sz="2100" spc="0">
                <a:solidFill>
                  <a:srgbClr val="FFFFFF"/>
                </a:solidFill>
                <a:latin typeface="Arial"/>
                <a:cs typeface="Arial"/>
              </a:rPr>
              <a:t>CIO</a:t>
            </a:r>
            <a:r>
              <a:rPr dirty="0" smtClean="0" sz="21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2100" spc="0">
                <a:solidFill>
                  <a:srgbClr val="FFFFFF"/>
                </a:solidFill>
                <a:latin typeface="Arial"/>
                <a:cs typeface="Arial"/>
              </a:rPr>
              <a:t>COO</a:t>
            </a:r>
            <a:endParaRPr sz="2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11751" y="1387754"/>
            <a:ext cx="1792858" cy="55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5276">
              <a:lnSpc>
                <a:spcPts val="3500"/>
              </a:lnSpc>
              <a:spcBef>
                <a:spcPts val="175"/>
              </a:spcBef>
            </a:pPr>
            <a:r>
              <a:rPr dirty="0" smtClean="0" baseline="-4141" sz="3150" spc="-4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dirty="0" smtClean="0" baseline="-2748" sz="3150" spc="0">
                <a:solidFill>
                  <a:srgbClr val="FFFFFF"/>
                </a:solidFill>
                <a:latin typeface="Arial Unicode MS"/>
                <a:cs typeface="Arial Unicode MS"/>
              </a:rPr>
              <a:t>总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7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228572"/>
            <a:ext cx="12195047" cy="5303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1302" y="520088"/>
            <a:ext cx="7383804" cy="397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dirty="0" smtClean="0" sz="2800" spc="9">
                <a:latin typeface=""/>
                <a:cs typeface=""/>
              </a:rPr>
              <a:t>数据进入消费时代</a:t>
            </a:r>
            <a:r>
              <a:rPr dirty="0" smtClean="0" sz="2800" spc="14">
                <a:latin typeface=""/>
                <a:cs typeface=""/>
              </a:rPr>
              <a:t>，</a:t>
            </a:r>
            <a:r>
              <a:rPr dirty="0" smtClean="0" baseline="-1035" sz="4200" spc="-4" b="1">
                <a:latin typeface="Arial"/>
                <a:cs typeface="Arial"/>
              </a:rPr>
              <a:t>HR</a:t>
            </a:r>
            <a:r>
              <a:rPr dirty="0" smtClean="0" sz="2800" spc="19">
                <a:latin typeface=""/>
                <a:cs typeface=""/>
              </a:rPr>
              <a:t>数</a:t>
            </a:r>
            <a:r>
              <a:rPr dirty="0" smtClean="0" sz="2800" spc="9">
                <a:latin typeface=""/>
                <a:cs typeface=""/>
              </a:rPr>
              <a:t>据</a:t>
            </a:r>
            <a:r>
              <a:rPr dirty="0" smtClean="0" sz="2800" spc="9">
                <a:latin typeface=""/>
                <a:cs typeface=""/>
              </a:rPr>
              <a:t>必</a:t>
            </a:r>
            <a:r>
              <a:rPr dirty="0" smtClean="0" sz="2800" spc="19">
                <a:latin typeface=""/>
                <a:cs typeface=""/>
              </a:rPr>
              <a:t>须</a:t>
            </a:r>
            <a:r>
              <a:rPr dirty="0" smtClean="0" sz="2800" spc="9">
                <a:latin typeface=""/>
                <a:cs typeface=""/>
              </a:rPr>
              <a:t>创</a:t>
            </a:r>
            <a:r>
              <a:rPr dirty="0" smtClean="0" sz="2800" spc="19">
                <a:latin typeface=""/>
                <a:cs typeface=""/>
              </a:rPr>
              <a:t>造</a:t>
            </a:r>
            <a:r>
              <a:rPr dirty="0" smtClean="0" sz="2800" spc="9">
                <a:latin typeface=""/>
                <a:cs typeface=""/>
              </a:rPr>
              <a:t>管</a:t>
            </a:r>
            <a:r>
              <a:rPr dirty="0" smtClean="0" sz="2800" spc="9">
                <a:latin typeface=""/>
                <a:cs typeface=""/>
              </a:rPr>
              <a:t>理</a:t>
            </a:r>
            <a:r>
              <a:rPr dirty="0" smtClean="0" sz="2800" spc="19">
                <a:latin typeface=""/>
                <a:cs typeface=""/>
              </a:rPr>
              <a:t>价</a:t>
            </a:r>
            <a:r>
              <a:rPr dirty="0" smtClean="0" sz="2800" spc="0">
                <a:latin typeface=""/>
                <a:cs typeface=""/>
              </a:rPr>
              <a:t>值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8851" y="6623178"/>
            <a:ext cx="4999640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14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100" spc="-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e.</a:t>
            </a:r>
            <a:r>
              <a:rPr dirty="0" smtClean="0" sz="11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9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1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ected</a:t>
            </a:r>
            <a:r>
              <a:rPr dirty="0" smtClean="0" sz="11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100" spc="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-14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mtClean="0" sz="1100" spc="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1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FFFFFF"/>
                </a:solidFill>
                <a:latin typeface="Arial"/>
                <a:cs typeface="Arial"/>
              </a:rPr>
              <a:t>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1213" y="6326060"/>
            <a:ext cx="2743834" cy="533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99189" algn="r">
              <a:lnSpc>
                <a:spcPct val="95825"/>
              </a:lnSpc>
              <a:spcBef>
                <a:spcPts val="1499"/>
              </a:spcBef>
            </a:pPr>
            <a:r>
              <a:rPr dirty="0" smtClean="0" sz="1000" spc="-5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459468" y="1491995"/>
            <a:ext cx="2735579" cy="1988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654540" y="1686940"/>
            <a:ext cx="2235834" cy="1400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0398730" y="2330972"/>
            <a:ext cx="389357" cy="482839"/>
          </a:xfrm>
          <a:custGeom>
            <a:avLst/>
            <a:gdLst/>
            <a:ahLst/>
            <a:cxnLst/>
            <a:rect l="l" t="t" r="r" b="b"/>
            <a:pathLst>
              <a:path w="389357" h="482839">
                <a:moveTo>
                  <a:pt x="84103" y="482839"/>
                </a:moveTo>
                <a:lnTo>
                  <a:pt x="40307" y="449395"/>
                </a:lnTo>
                <a:lnTo>
                  <a:pt x="10298" y="423159"/>
                </a:lnTo>
                <a:lnTo>
                  <a:pt x="0" y="409394"/>
                </a:lnTo>
                <a:lnTo>
                  <a:pt x="144555" y="209789"/>
                </a:lnTo>
                <a:lnTo>
                  <a:pt x="144222" y="207286"/>
                </a:lnTo>
                <a:lnTo>
                  <a:pt x="106817" y="171502"/>
                </a:lnTo>
                <a:lnTo>
                  <a:pt x="63698" y="138375"/>
                </a:lnTo>
                <a:lnTo>
                  <a:pt x="79263" y="149432"/>
                </a:lnTo>
                <a:lnTo>
                  <a:pt x="121229" y="176880"/>
                </a:lnTo>
                <a:lnTo>
                  <a:pt x="154684" y="193302"/>
                </a:lnTo>
                <a:lnTo>
                  <a:pt x="296193" y="493"/>
                </a:lnTo>
                <a:lnTo>
                  <a:pt x="298680" y="0"/>
                </a:lnTo>
                <a:lnTo>
                  <a:pt x="344443" y="24314"/>
                </a:lnTo>
                <a:lnTo>
                  <a:pt x="373527" y="43765"/>
                </a:lnTo>
                <a:lnTo>
                  <a:pt x="389357" y="54981"/>
                </a:lnTo>
              </a:path>
            </a:pathLst>
          </a:custGeom>
          <a:ln w="9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1207115" y="2504465"/>
            <a:ext cx="569722" cy="468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1205464" y="2502928"/>
            <a:ext cx="572897" cy="472046"/>
          </a:xfrm>
          <a:custGeom>
            <a:avLst/>
            <a:gdLst/>
            <a:ahLst/>
            <a:cxnLst/>
            <a:rect l="l" t="t" r="r" b="b"/>
            <a:pathLst>
              <a:path w="572897" h="472046">
                <a:moveTo>
                  <a:pt x="0" y="472046"/>
                </a:moveTo>
                <a:lnTo>
                  <a:pt x="572897" y="472046"/>
                </a:lnTo>
                <a:lnTo>
                  <a:pt x="572897" y="0"/>
                </a:lnTo>
                <a:lnTo>
                  <a:pt x="0" y="0"/>
                </a:lnTo>
                <a:lnTo>
                  <a:pt x="0" y="472046"/>
                </a:lnTo>
                <a:close/>
              </a:path>
            </a:pathLst>
          </a:custGeom>
          <a:ln w="3175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1008868" y="2538856"/>
            <a:ext cx="493306" cy="453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7217" y="2537205"/>
            <a:ext cx="496481" cy="457073"/>
          </a:xfrm>
          <a:custGeom>
            <a:avLst/>
            <a:gdLst/>
            <a:ahLst/>
            <a:cxnLst/>
            <a:rect l="l" t="t" r="r" b="b"/>
            <a:pathLst>
              <a:path w="496481" h="457073">
                <a:moveTo>
                  <a:pt x="0" y="457073"/>
                </a:moveTo>
                <a:lnTo>
                  <a:pt x="496481" y="457073"/>
                </a:lnTo>
                <a:lnTo>
                  <a:pt x="496481" y="0"/>
                </a:lnTo>
                <a:lnTo>
                  <a:pt x="0" y="0"/>
                </a:lnTo>
                <a:lnTo>
                  <a:pt x="0" y="457073"/>
                </a:lnTo>
                <a:close/>
              </a:path>
            </a:pathLst>
          </a:custGeom>
          <a:ln w="3175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606278" y="2569349"/>
            <a:ext cx="528866" cy="470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0605516" y="2568587"/>
            <a:ext cx="530390" cy="472046"/>
          </a:xfrm>
          <a:custGeom>
            <a:avLst/>
            <a:gdLst/>
            <a:ahLst/>
            <a:cxnLst/>
            <a:rect l="l" t="t" r="r" b="b"/>
            <a:pathLst>
              <a:path w="530390" h="472046">
                <a:moveTo>
                  <a:pt x="0" y="472046"/>
                </a:moveTo>
                <a:lnTo>
                  <a:pt x="530390" y="472046"/>
                </a:lnTo>
                <a:lnTo>
                  <a:pt x="530390" y="0"/>
                </a:lnTo>
                <a:lnTo>
                  <a:pt x="0" y="0"/>
                </a:lnTo>
                <a:lnTo>
                  <a:pt x="0" y="472046"/>
                </a:lnTo>
                <a:close/>
              </a:path>
            </a:pathLst>
          </a:custGeom>
          <a:ln w="1778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019543" y="1110995"/>
            <a:ext cx="3122676" cy="1589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215505" y="1305902"/>
            <a:ext cx="2534285" cy="1001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340852" y="1872995"/>
            <a:ext cx="1749552" cy="1406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36558" y="2068131"/>
            <a:ext cx="1160233" cy="8193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691123" y="1610842"/>
            <a:ext cx="2032507" cy="9257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983992" y="1110995"/>
            <a:ext cx="2926080" cy="1876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180079" y="1305940"/>
            <a:ext cx="2337435" cy="12877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102608" y="2025395"/>
            <a:ext cx="2621280" cy="1274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297934" y="2220556"/>
            <a:ext cx="2032508" cy="6859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541007" y="1981199"/>
            <a:ext cx="1632203" cy="12161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736968" y="2176132"/>
            <a:ext cx="1043787" cy="6287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24002" y="6537246"/>
            <a:ext cx="9127210" cy="322274"/>
          </a:xfrm>
          <a:custGeom>
            <a:avLst/>
            <a:gdLst/>
            <a:ahLst/>
            <a:cxnLst/>
            <a:rect l="l" t="t" r="r" b="b"/>
            <a:pathLst>
              <a:path w="9127210" h="322274">
                <a:moveTo>
                  <a:pt x="0" y="322274"/>
                </a:moveTo>
                <a:lnTo>
                  <a:pt x="9127210" y="322274"/>
                </a:lnTo>
                <a:lnTo>
                  <a:pt x="9127210" y="0"/>
                </a:lnTo>
                <a:lnTo>
                  <a:pt x="0" y="0"/>
                </a:lnTo>
                <a:lnTo>
                  <a:pt x="0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451213" y="6326060"/>
            <a:ext cx="2743834" cy="533461"/>
          </a:xfrm>
          <a:custGeom>
            <a:avLst/>
            <a:gdLst/>
            <a:ahLst/>
            <a:cxnLst/>
            <a:rect l="l" t="t" r="r" b="b"/>
            <a:pathLst>
              <a:path w="2743834" h="533461">
                <a:moveTo>
                  <a:pt x="2743834" y="0"/>
                </a:moveTo>
                <a:lnTo>
                  <a:pt x="0" y="0"/>
                </a:lnTo>
                <a:lnTo>
                  <a:pt x="0" y="533461"/>
                </a:lnTo>
                <a:lnTo>
                  <a:pt x="2743834" y="533461"/>
                </a:lnTo>
                <a:lnTo>
                  <a:pt x="2743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5269230"/>
            <a:ext cx="12195047" cy="7972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636008" y="6192011"/>
            <a:ext cx="1199388" cy="266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74870" y="5876607"/>
            <a:ext cx="906144" cy="516851"/>
          </a:xfrm>
          <a:custGeom>
            <a:avLst/>
            <a:gdLst/>
            <a:ahLst/>
            <a:cxnLst/>
            <a:rect l="l" t="t" r="r" b="b"/>
            <a:pathLst>
              <a:path w="906144" h="516851">
                <a:moveTo>
                  <a:pt x="0" y="0"/>
                </a:moveTo>
                <a:lnTo>
                  <a:pt x="0" y="443014"/>
                </a:lnTo>
                <a:lnTo>
                  <a:pt x="1501" y="449069"/>
                </a:lnTo>
                <a:lnTo>
                  <a:pt x="35599" y="471755"/>
                </a:lnTo>
                <a:lnTo>
                  <a:pt x="87404" y="486621"/>
                </a:lnTo>
                <a:lnTo>
                  <a:pt x="132683" y="495225"/>
                </a:lnTo>
                <a:lnTo>
                  <a:pt x="185467" y="502605"/>
                </a:lnTo>
                <a:lnTo>
                  <a:pt x="244825" y="508610"/>
                </a:lnTo>
                <a:lnTo>
                  <a:pt x="309823" y="513087"/>
                </a:lnTo>
                <a:lnTo>
                  <a:pt x="379528" y="515885"/>
                </a:lnTo>
                <a:lnTo>
                  <a:pt x="453008" y="516851"/>
                </a:lnTo>
                <a:lnTo>
                  <a:pt x="490180" y="516607"/>
                </a:lnTo>
                <a:lnTo>
                  <a:pt x="561921" y="514705"/>
                </a:lnTo>
                <a:lnTo>
                  <a:pt x="629413" y="511049"/>
                </a:lnTo>
                <a:lnTo>
                  <a:pt x="691726" y="505789"/>
                </a:lnTo>
                <a:lnTo>
                  <a:pt x="747928" y="499077"/>
                </a:lnTo>
                <a:lnTo>
                  <a:pt x="797086" y="491067"/>
                </a:lnTo>
                <a:lnTo>
                  <a:pt x="838268" y="481908"/>
                </a:lnTo>
                <a:lnTo>
                  <a:pt x="883049" y="466352"/>
                </a:lnTo>
                <a:lnTo>
                  <a:pt x="906144" y="443014"/>
                </a:lnTo>
                <a:lnTo>
                  <a:pt x="906144" y="73837"/>
                </a:lnTo>
                <a:lnTo>
                  <a:pt x="453008" y="73837"/>
                </a:lnTo>
                <a:lnTo>
                  <a:pt x="415855" y="73593"/>
                </a:lnTo>
                <a:lnTo>
                  <a:pt x="344145" y="71691"/>
                </a:lnTo>
                <a:lnTo>
                  <a:pt x="276677" y="68035"/>
                </a:lnTo>
                <a:lnTo>
                  <a:pt x="214383" y="62775"/>
                </a:lnTo>
                <a:lnTo>
                  <a:pt x="158195" y="56063"/>
                </a:lnTo>
                <a:lnTo>
                  <a:pt x="109047" y="48052"/>
                </a:lnTo>
                <a:lnTo>
                  <a:pt x="67871" y="38894"/>
                </a:lnTo>
                <a:lnTo>
                  <a:pt x="23094" y="23338"/>
                </a:lnTo>
                <a:lnTo>
                  <a:pt x="1501" y="6055"/>
                </a:lnTo>
                <a:lnTo>
                  <a:pt x="0" y="0"/>
                </a:lnTo>
                <a:close/>
              </a:path>
              <a:path w="906144" h="516851">
                <a:moveTo>
                  <a:pt x="906144" y="0"/>
                </a:moveTo>
                <a:lnTo>
                  <a:pt x="870543" y="28741"/>
                </a:lnTo>
                <a:lnTo>
                  <a:pt x="818732" y="43607"/>
                </a:lnTo>
                <a:lnTo>
                  <a:pt x="773445" y="52211"/>
                </a:lnTo>
                <a:lnTo>
                  <a:pt x="720649" y="59591"/>
                </a:lnTo>
                <a:lnTo>
                  <a:pt x="661276" y="65596"/>
                </a:lnTo>
                <a:lnTo>
                  <a:pt x="596256" y="70073"/>
                </a:lnTo>
                <a:lnTo>
                  <a:pt x="526523" y="72871"/>
                </a:lnTo>
                <a:lnTo>
                  <a:pt x="453008" y="73837"/>
                </a:lnTo>
                <a:lnTo>
                  <a:pt x="906144" y="73837"/>
                </a:lnTo>
                <a:lnTo>
                  <a:pt x="9061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674870" y="5802769"/>
            <a:ext cx="906144" cy="147675"/>
          </a:xfrm>
          <a:custGeom>
            <a:avLst/>
            <a:gdLst/>
            <a:ahLst/>
            <a:cxnLst/>
            <a:rect l="l" t="t" r="r" b="b"/>
            <a:pathLst>
              <a:path w="906144" h="147675">
                <a:moveTo>
                  <a:pt x="453008" y="0"/>
                </a:moveTo>
                <a:lnTo>
                  <a:pt x="379528" y="966"/>
                </a:lnTo>
                <a:lnTo>
                  <a:pt x="309823" y="3764"/>
                </a:lnTo>
                <a:lnTo>
                  <a:pt x="244825" y="8241"/>
                </a:lnTo>
                <a:lnTo>
                  <a:pt x="185467" y="14246"/>
                </a:lnTo>
                <a:lnTo>
                  <a:pt x="132683" y="21626"/>
                </a:lnTo>
                <a:lnTo>
                  <a:pt x="87404" y="30230"/>
                </a:lnTo>
                <a:lnTo>
                  <a:pt x="35599" y="45096"/>
                </a:lnTo>
                <a:lnTo>
                  <a:pt x="1501" y="67781"/>
                </a:lnTo>
                <a:lnTo>
                  <a:pt x="0" y="73837"/>
                </a:lnTo>
                <a:lnTo>
                  <a:pt x="1501" y="79893"/>
                </a:lnTo>
                <a:lnTo>
                  <a:pt x="35599" y="102578"/>
                </a:lnTo>
                <a:lnTo>
                  <a:pt x="87404" y="117445"/>
                </a:lnTo>
                <a:lnTo>
                  <a:pt x="132683" y="126049"/>
                </a:lnTo>
                <a:lnTo>
                  <a:pt x="185467" y="133429"/>
                </a:lnTo>
                <a:lnTo>
                  <a:pt x="244825" y="139433"/>
                </a:lnTo>
                <a:lnTo>
                  <a:pt x="309823" y="143911"/>
                </a:lnTo>
                <a:lnTo>
                  <a:pt x="379528" y="146709"/>
                </a:lnTo>
                <a:lnTo>
                  <a:pt x="453008" y="147675"/>
                </a:lnTo>
                <a:lnTo>
                  <a:pt x="490180" y="147430"/>
                </a:lnTo>
                <a:lnTo>
                  <a:pt x="561921" y="145529"/>
                </a:lnTo>
                <a:lnTo>
                  <a:pt x="629413" y="141873"/>
                </a:lnTo>
                <a:lnTo>
                  <a:pt x="691726" y="136613"/>
                </a:lnTo>
                <a:lnTo>
                  <a:pt x="747928" y="129901"/>
                </a:lnTo>
                <a:lnTo>
                  <a:pt x="797086" y="121890"/>
                </a:lnTo>
                <a:lnTo>
                  <a:pt x="838268" y="112732"/>
                </a:lnTo>
                <a:lnTo>
                  <a:pt x="883049" y="97176"/>
                </a:lnTo>
                <a:lnTo>
                  <a:pt x="906144" y="73837"/>
                </a:lnTo>
                <a:lnTo>
                  <a:pt x="904643" y="67781"/>
                </a:lnTo>
                <a:lnTo>
                  <a:pt x="870543" y="45096"/>
                </a:lnTo>
                <a:lnTo>
                  <a:pt x="818732" y="30230"/>
                </a:lnTo>
                <a:lnTo>
                  <a:pt x="773445" y="21626"/>
                </a:lnTo>
                <a:lnTo>
                  <a:pt x="720649" y="14246"/>
                </a:lnTo>
                <a:lnTo>
                  <a:pt x="661276" y="8241"/>
                </a:lnTo>
                <a:lnTo>
                  <a:pt x="596256" y="3764"/>
                </a:lnTo>
                <a:lnTo>
                  <a:pt x="526523" y="966"/>
                </a:lnTo>
                <a:lnTo>
                  <a:pt x="453008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577840" y="6156960"/>
            <a:ext cx="1199388" cy="266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616955" y="5841682"/>
            <a:ext cx="906145" cy="516851"/>
          </a:xfrm>
          <a:custGeom>
            <a:avLst/>
            <a:gdLst/>
            <a:ahLst/>
            <a:cxnLst/>
            <a:rect l="l" t="t" r="r" b="b"/>
            <a:pathLst>
              <a:path w="906145" h="516851">
                <a:moveTo>
                  <a:pt x="0" y="0"/>
                </a:moveTo>
                <a:lnTo>
                  <a:pt x="0" y="443014"/>
                </a:lnTo>
                <a:lnTo>
                  <a:pt x="1501" y="449069"/>
                </a:lnTo>
                <a:lnTo>
                  <a:pt x="35601" y="471755"/>
                </a:lnTo>
                <a:lnTo>
                  <a:pt x="87412" y="486621"/>
                </a:lnTo>
                <a:lnTo>
                  <a:pt x="132699" y="495225"/>
                </a:lnTo>
                <a:lnTo>
                  <a:pt x="185495" y="502605"/>
                </a:lnTo>
                <a:lnTo>
                  <a:pt x="244868" y="508610"/>
                </a:lnTo>
                <a:lnTo>
                  <a:pt x="309888" y="513087"/>
                </a:lnTo>
                <a:lnTo>
                  <a:pt x="379621" y="515885"/>
                </a:lnTo>
                <a:lnTo>
                  <a:pt x="453136" y="516851"/>
                </a:lnTo>
                <a:lnTo>
                  <a:pt x="490289" y="516607"/>
                </a:lnTo>
                <a:lnTo>
                  <a:pt x="561999" y="514705"/>
                </a:lnTo>
                <a:lnTo>
                  <a:pt x="629467" y="511049"/>
                </a:lnTo>
                <a:lnTo>
                  <a:pt x="691761" y="505789"/>
                </a:lnTo>
                <a:lnTo>
                  <a:pt x="747949" y="499077"/>
                </a:lnTo>
                <a:lnTo>
                  <a:pt x="797097" y="491067"/>
                </a:lnTo>
                <a:lnTo>
                  <a:pt x="838273" y="481908"/>
                </a:lnTo>
                <a:lnTo>
                  <a:pt x="883050" y="466352"/>
                </a:lnTo>
                <a:lnTo>
                  <a:pt x="906145" y="443014"/>
                </a:lnTo>
                <a:lnTo>
                  <a:pt x="906145" y="73825"/>
                </a:lnTo>
                <a:lnTo>
                  <a:pt x="453136" y="73825"/>
                </a:lnTo>
                <a:lnTo>
                  <a:pt x="415964" y="73580"/>
                </a:lnTo>
                <a:lnTo>
                  <a:pt x="344223" y="71679"/>
                </a:lnTo>
                <a:lnTo>
                  <a:pt x="276731" y="68024"/>
                </a:lnTo>
                <a:lnTo>
                  <a:pt x="214418" y="62766"/>
                </a:lnTo>
                <a:lnTo>
                  <a:pt x="158216" y="56056"/>
                </a:lnTo>
                <a:lnTo>
                  <a:pt x="109058" y="48047"/>
                </a:lnTo>
                <a:lnTo>
                  <a:pt x="67876" y="38891"/>
                </a:lnTo>
                <a:lnTo>
                  <a:pt x="23095" y="23337"/>
                </a:lnTo>
                <a:lnTo>
                  <a:pt x="1501" y="6055"/>
                </a:lnTo>
                <a:lnTo>
                  <a:pt x="0" y="0"/>
                </a:lnTo>
                <a:close/>
              </a:path>
              <a:path w="906145" h="516851">
                <a:moveTo>
                  <a:pt x="906145" y="0"/>
                </a:moveTo>
                <a:lnTo>
                  <a:pt x="870545" y="28739"/>
                </a:lnTo>
                <a:lnTo>
                  <a:pt x="818740" y="43603"/>
                </a:lnTo>
                <a:lnTo>
                  <a:pt x="773461" y="52204"/>
                </a:lnTo>
                <a:lnTo>
                  <a:pt x="720677" y="59583"/>
                </a:lnTo>
                <a:lnTo>
                  <a:pt x="661319" y="65586"/>
                </a:lnTo>
                <a:lnTo>
                  <a:pt x="596321" y="70062"/>
                </a:lnTo>
                <a:lnTo>
                  <a:pt x="526616" y="72859"/>
                </a:lnTo>
                <a:lnTo>
                  <a:pt x="453136" y="73825"/>
                </a:lnTo>
                <a:lnTo>
                  <a:pt x="906145" y="73825"/>
                </a:lnTo>
                <a:lnTo>
                  <a:pt x="90614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616955" y="5767844"/>
            <a:ext cx="906145" cy="147662"/>
          </a:xfrm>
          <a:custGeom>
            <a:avLst/>
            <a:gdLst/>
            <a:ahLst/>
            <a:cxnLst/>
            <a:rect l="l" t="t" r="r" b="b"/>
            <a:pathLst>
              <a:path w="906145" h="147662">
                <a:moveTo>
                  <a:pt x="453136" y="0"/>
                </a:moveTo>
                <a:lnTo>
                  <a:pt x="379621" y="966"/>
                </a:lnTo>
                <a:lnTo>
                  <a:pt x="309888" y="3764"/>
                </a:lnTo>
                <a:lnTo>
                  <a:pt x="244868" y="8241"/>
                </a:lnTo>
                <a:lnTo>
                  <a:pt x="185495" y="14246"/>
                </a:lnTo>
                <a:lnTo>
                  <a:pt x="132699" y="21626"/>
                </a:lnTo>
                <a:lnTo>
                  <a:pt x="87412" y="30230"/>
                </a:lnTo>
                <a:lnTo>
                  <a:pt x="35601" y="45096"/>
                </a:lnTo>
                <a:lnTo>
                  <a:pt x="1501" y="67781"/>
                </a:lnTo>
                <a:lnTo>
                  <a:pt x="0" y="73837"/>
                </a:lnTo>
                <a:lnTo>
                  <a:pt x="1501" y="79893"/>
                </a:lnTo>
                <a:lnTo>
                  <a:pt x="35601" y="102576"/>
                </a:lnTo>
                <a:lnTo>
                  <a:pt x="87412" y="117441"/>
                </a:lnTo>
                <a:lnTo>
                  <a:pt x="132699" y="126042"/>
                </a:lnTo>
                <a:lnTo>
                  <a:pt x="185495" y="133421"/>
                </a:lnTo>
                <a:lnTo>
                  <a:pt x="244868" y="139424"/>
                </a:lnTo>
                <a:lnTo>
                  <a:pt x="309888" y="143899"/>
                </a:lnTo>
                <a:lnTo>
                  <a:pt x="379621" y="146696"/>
                </a:lnTo>
                <a:lnTo>
                  <a:pt x="453136" y="147662"/>
                </a:lnTo>
                <a:lnTo>
                  <a:pt x="490289" y="147418"/>
                </a:lnTo>
                <a:lnTo>
                  <a:pt x="561999" y="145517"/>
                </a:lnTo>
                <a:lnTo>
                  <a:pt x="629467" y="141862"/>
                </a:lnTo>
                <a:lnTo>
                  <a:pt x="691761" y="136603"/>
                </a:lnTo>
                <a:lnTo>
                  <a:pt x="747949" y="129894"/>
                </a:lnTo>
                <a:lnTo>
                  <a:pt x="797097" y="121885"/>
                </a:lnTo>
                <a:lnTo>
                  <a:pt x="838273" y="112728"/>
                </a:lnTo>
                <a:lnTo>
                  <a:pt x="883050" y="97175"/>
                </a:lnTo>
                <a:lnTo>
                  <a:pt x="906145" y="73837"/>
                </a:lnTo>
                <a:lnTo>
                  <a:pt x="904643" y="67781"/>
                </a:lnTo>
                <a:lnTo>
                  <a:pt x="870545" y="45096"/>
                </a:lnTo>
                <a:lnTo>
                  <a:pt x="818740" y="30230"/>
                </a:lnTo>
                <a:lnTo>
                  <a:pt x="773461" y="21626"/>
                </a:lnTo>
                <a:lnTo>
                  <a:pt x="720677" y="14246"/>
                </a:lnTo>
                <a:lnTo>
                  <a:pt x="661319" y="8241"/>
                </a:lnTo>
                <a:lnTo>
                  <a:pt x="596321" y="3764"/>
                </a:lnTo>
                <a:lnTo>
                  <a:pt x="526616" y="966"/>
                </a:lnTo>
                <a:lnTo>
                  <a:pt x="453136" y="0"/>
                </a:lnTo>
                <a:close/>
              </a:path>
            </a:pathLst>
          </a:custGeom>
          <a:solidFill>
            <a:srgbClr val="BDE29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653283" y="6192011"/>
            <a:ext cx="1200912" cy="266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693161" y="5876607"/>
            <a:ext cx="906145" cy="516851"/>
          </a:xfrm>
          <a:custGeom>
            <a:avLst/>
            <a:gdLst/>
            <a:ahLst/>
            <a:cxnLst/>
            <a:rect l="l" t="t" r="r" b="b"/>
            <a:pathLst>
              <a:path w="906145" h="516851">
                <a:moveTo>
                  <a:pt x="0" y="0"/>
                </a:moveTo>
                <a:lnTo>
                  <a:pt x="0" y="443014"/>
                </a:lnTo>
                <a:lnTo>
                  <a:pt x="1501" y="449069"/>
                </a:lnTo>
                <a:lnTo>
                  <a:pt x="35599" y="471755"/>
                </a:lnTo>
                <a:lnTo>
                  <a:pt x="87404" y="486621"/>
                </a:lnTo>
                <a:lnTo>
                  <a:pt x="132683" y="495225"/>
                </a:lnTo>
                <a:lnTo>
                  <a:pt x="185467" y="502605"/>
                </a:lnTo>
                <a:lnTo>
                  <a:pt x="244825" y="508610"/>
                </a:lnTo>
                <a:lnTo>
                  <a:pt x="309823" y="513087"/>
                </a:lnTo>
                <a:lnTo>
                  <a:pt x="379528" y="515885"/>
                </a:lnTo>
                <a:lnTo>
                  <a:pt x="453008" y="516851"/>
                </a:lnTo>
                <a:lnTo>
                  <a:pt x="490163" y="516607"/>
                </a:lnTo>
                <a:lnTo>
                  <a:pt x="561880" y="514705"/>
                </a:lnTo>
                <a:lnTo>
                  <a:pt x="629360" y="511049"/>
                </a:lnTo>
                <a:lnTo>
                  <a:pt x="691670" y="505789"/>
                </a:lnTo>
                <a:lnTo>
                  <a:pt x="747876" y="499077"/>
                </a:lnTo>
                <a:lnTo>
                  <a:pt x="797043" y="491067"/>
                </a:lnTo>
                <a:lnTo>
                  <a:pt x="838238" y="481908"/>
                </a:lnTo>
                <a:lnTo>
                  <a:pt x="883037" y="466352"/>
                </a:lnTo>
                <a:lnTo>
                  <a:pt x="906145" y="443014"/>
                </a:lnTo>
                <a:lnTo>
                  <a:pt x="906145" y="73837"/>
                </a:lnTo>
                <a:lnTo>
                  <a:pt x="453008" y="73837"/>
                </a:lnTo>
                <a:lnTo>
                  <a:pt x="415855" y="73593"/>
                </a:lnTo>
                <a:lnTo>
                  <a:pt x="344145" y="71691"/>
                </a:lnTo>
                <a:lnTo>
                  <a:pt x="276677" y="68035"/>
                </a:lnTo>
                <a:lnTo>
                  <a:pt x="214383" y="62775"/>
                </a:lnTo>
                <a:lnTo>
                  <a:pt x="158195" y="56063"/>
                </a:lnTo>
                <a:lnTo>
                  <a:pt x="109047" y="48052"/>
                </a:lnTo>
                <a:lnTo>
                  <a:pt x="67871" y="38894"/>
                </a:lnTo>
                <a:lnTo>
                  <a:pt x="23094" y="23338"/>
                </a:lnTo>
                <a:lnTo>
                  <a:pt x="1501" y="6055"/>
                </a:lnTo>
                <a:lnTo>
                  <a:pt x="0" y="0"/>
                </a:lnTo>
                <a:close/>
              </a:path>
              <a:path w="906145" h="516851">
                <a:moveTo>
                  <a:pt x="906145" y="0"/>
                </a:moveTo>
                <a:lnTo>
                  <a:pt x="870525" y="28741"/>
                </a:lnTo>
                <a:lnTo>
                  <a:pt x="818695" y="43607"/>
                </a:lnTo>
                <a:lnTo>
                  <a:pt x="773398" y="52211"/>
                </a:lnTo>
                <a:lnTo>
                  <a:pt x="720594" y="59591"/>
                </a:lnTo>
                <a:lnTo>
                  <a:pt x="661220" y="65596"/>
                </a:lnTo>
                <a:lnTo>
                  <a:pt x="596208" y="70073"/>
                </a:lnTo>
                <a:lnTo>
                  <a:pt x="526492" y="72871"/>
                </a:lnTo>
                <a:lnTo>
                  <a:pt x="453008" y="73837"/>
                </a:lnTo>
                <a:lnTo>
                  <a:pt x="906145" y="73837"/>
                </a:lnTo>
                <a:lnTo>
                  <a:pt x="9061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693161" y="5802769"/>
            <a:ext cx="906145" cy="147675"/>
          </a:xfrm>
          <a:custGeom>
            <a:avLst/>
            <a:gdLst/>
            <a:ahLst/>
            <a:cxnLst/>
            <a:rect l="l" t="t" r="r" b="b"/>
            <a:pathLst>
              <a:path w="906145" h="147675">
                <a:moveTo>
                  <a:pt x="453008" y="0"/>
                </a:moveTo>
                <a:lnTo>
                  <a:pt x="379528" y="966"/>
                </a:lnTo>
                <a:lnTo>
                  <a:pt x="309823" y="3764"/>
                </a:lnTo>
                <a:lnTo>
                  <a:pt x="244825" y="8241"/>
                </a:lnTo>
                <a:lnTo>
                  <a:pt x="185467" y="14246"/>
                </a:lnTo>
                <a:lnTo>
                  <a:pt x="132683" y="21626"/>
                </a:lnTo>
                <a:lnTo>
                  <a:pt x="87404" y="30230"/>
                </a:lnTo>
                <a:lnTo>
                  <a:pt x="35599" y="45096"/>
                </a:lnTo>
                <a:lnTo>
                  <a:pt x="1501" y="67781"/>
                </a:lnTo>
                <a:lnTo>
                  <a:pt x="0" y="73837"/>
                </a:lnTo>
                <a:lnTo>
                  <a:pt x="1501" y="79893"/>
                </a:lnTo>
                <a:lnTo>
                  <a:pt x="35599" y="102578"/>
                </a:lnTo>
                <a:lnTo>
                  <a:pt x="87404" y="117445"/>
                </a:lnTo>
                <a:lnTo>
                  <a:pt x="132683" y="126049"/>
                </a:lnTo>
                <a:lnTo>
                  <a:pt x="185467" y="133429"/>
                </a:lnTo>
                <a:lnTo>
                  <a:pt x="244825" y="139433"/>
                </a:lnTo>
                <a:lnTo>
                  <a:pt x="309823" y="143911"/>
                </a:lnTo>
                <a:lnTo>
                  <a:pt x="379528" y="146709"/>
                </a:lnTo>
                <a:lnTo>
                  <a:pt x="453008" y="147675"/>
                </a:lnTo>
                <a:lnTo>
                  <a:pt x="490163" y="147430"/>
                </a:lnTo>
                <a:lnTo>
                  <a:pt x="561880" y="145529"/>
                </a:lnTo>
                <a:lnTo>
                  <a:pt x="629360" y="141873"/>
                </a:lnTo>
                <a:lnTo>
                  <a:pt x="691670" y="136613"/>
                </a:lnTo>
                <a:lnTo>
                  <a:pt x="747876" y="129901"/>
                </a:lnTo>
                <a:lnTo>
                  <a:pt x="797043" y="121890"/>
                </a:lnTo>
                <a:lnTo>
                  <a:pt x="838238" y="112732"/>
                </a:lnTo>
                <a:lnTo>
                  <a:pt x="883037" y="97176"/>
                </a:lnTo>
                <a:lnTo>
                  <a:pt x="906145" y="73837"/>
                </a:lnTo>
                <a:lnTo>
                  <a:pt x="904642" y="67781"/>
                </a:lnTo>
                <a:lnTo>
                  <a:pt x="870525" y="45096"/>
                </a:lnTo>
                <a:lnTo>
                  <a:pt x="818695" y="30230"/>
                </a:lnTo>
                <a:lnTo>
                  <a:pt x="773398" y="21626"/>
                </a:lnTo>
                <a:lnTo>
                  <a:pt x="720594" y="14246"/>
                </a:lnTo>
                <a:lnTo>
                  <a:pt x="661220" y="8241"/>
                </a:lnTo>
                <a:lnTo>
                  <a:pt x="596208" y="3764"/>
                </a:lnTo>
                <a:lnTo>
                  <a:pt x="526492" y="966"/>
                </a:lnTo>
                <a:lnTo>
                  <a:pt x="453008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662683" y="6201155"/>
            <a:ext cx="1200912" cy="266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702180" y="5886132"/>
            <a:ext cx="906271" cy="516851"/>
          </a:xfrm>
          <a:custGeom>
            <a:avLst/>
            <a:gdLst/>
            <a:ahLst/>
            <a:cxnLst/>
            <a:rect l="l" t="t" r="r" b="b"/>
            <a:pathLst>
              <a:path w="906271" h="516851">
                <a:moveTo>
                  <a:pt x="0" y="0"/>
                </a:moveTo>
                <a:lnTo>
                  <a:pt x="0" y="443014"/>
                </a:lnTo>
                <a:lnTo>
                  <a:pt x="1502" y="449069"/>
                </a:lnTo>
                <a:lnTo>
                  <a:pt x="35619" y="471755"/>
                </a:lnTo>
                <a:lnTo>
                  <a:pt x="87449" y="486621"/>
                </a:lnTo>
                <a:lnTo>
                  <a:pt x="132746" y="495225"/>
                </a:lnTo>
                <a:lnTo>
                  <a:pt x="185550" y="502605"/>
                </a:lnTo>
                <a:lnTo>
                  <a:pt x="244924" y="508610"/>
                </a:lnTo>
                <a:lnTo>
                  <a:pt x="309936" y="513087"/>
                </a:lnTo>
                <a:lnTo>
                  <a:pt x="379652" y="515885"/>
                </a:lnTo>
                <a:lnTo>
                  <a:pt x="453136" y="516851"/>
                </a:lnTo>
                <a:lnTo>
                  <a:pt x="490290" y="516607"/>
                </a:lnTo>
                <a:lnTo>
                  <a:pt x="562007" y="514705"/>
                </a:lnTo>
                <a:lnTo>
                  <a:pt x="629487" y="511049"/>
                </a:lnTo>
                <a:lnTo>
                  <a:pt x="691797" y="505789"/>
                </a:lnTo>
                <a:lnTo>
                  <a:pt x="748003" y="499077"/>
                </a:lnTo>
                <a:lnTo>
                  <a:pt x="797170" y="491067"/>
                </a:lnTo>
                <a:lnTo>
                  <a:pt x="838365" y="481908"/>
                </a:lnTo>
                <a:lnTo>
                  <a:pt x="883164" y="466352"/>
                </a:lnTo>
                <a:lnTo>
                  <a:pt x="906271" y="443014"/>
                </a:lnTo>
                <a:lnTo>
                  <a:pt x="906271" y="73837"/>
                </a:lnTo>
                <a:lnTo>
                  <a:pt x="453136" y="73837"/>
                </a:lnTo>
                <a:lnTo>
                  <a:pt x="415981" y="73593"/>
                </a:lnTo>
                <a:lnTo>
                  <a:pt x="344264" y="71691"/>
                </a:lnTo>
                <a:lnTo>
                  <a:pt x="276784" y="68035"/>
                </a:lnTo>
                <a:lnTo>
                  <a:pt x="214474" y="62775"/>
                </a:lnTo>
                <a:lnTo>
                  <a:pt x="158268" y="56063"/>
                </a:lnTo>
                <a:lnTo>
                  <a:pt x="109101" y="48052"/>
                </a:lnTo>
                <a:lnTo>
                  <a:pt x="67906" y="38894"/>
                </a:lnTo>
                <a:lnTo>
                  <a:pt x="23107" y="23338"/>
                </a:lnTo>
                <a:lnTo>
                  <a:pt x="1502" y="6055"/>
                </a:lnTo>
                <a:lnTo>
                  <a:pt x="0" y="0"/>
                </a:lnTo>
                <a:close/>
              </a:path>
              <a:path w="906271" h="516851">
                <a:moveTo>
                  <a:pt x="906271" y="0"/>
                </a:moveTo>
                <a:lnTo>
                  <a:pt x="870652" y="28741"/>
                </a:lnTo>
                <a:lnTo>
                  <a:pt x="818822" y="43607"/>
                </a:lnTo>
                <a:lnTo>
                  <a:pt x="773525" y="52211"/>
                </a:lnTo>
                <a:lnTo>
                  <a:pt x="720721" y="59591"/>
                </a:lnTo>
                <a:lnTo>
                  <a:pt x="661347" y="65596"/>
                </a:lnTo>
                <a:lnTo>
                  <a:pt x="596335" y="70073"/>
                </a:lnTo>
                <a:lnTo>
                  <a:pt x="526619" y="72871"/>
                </a:lnTo>
                <a:lnTo>
                  <a:pt x="453136" y="73837"/>
                </a:lnTo>
                <a:lnTo>
                  <a:pt x="906271" y="73837"/>
                </a:lnTo>
                <a:lnTo>
                  <a:pt x="90627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702180" y="5812307"/>
            <a:ext cx="906271" cy="147662"/>
          </a:xfrm>
          <a:custGeom>
            <a:avLst/>
            <a:gdLst/>
            <a:ahLst/>
            <a:cxnLst/>
            <a:rect l="l" t="t" r="r" b="b"/>
            <a:pathLst>
              <a:path w="906271" h="147662">
                <a:moveTo>
                  <a:pt x="453136" y="0"/>
                </a:moveTo>
                <a:lnTo>
                  <a:pt x="379652" y="966"/>
                </a:lnTo>
                <a:lnTo>
                  <a:pt x="309936" y="3764"/>
                </a:lnTo>
                <a:lnTo>
                  <a:pt x="244924" y="8241"/>
                </a:lnTo>
                <a:lnTo>
                  <a:pt x="185550" y="14245"/>
                </a:lnTo>
                <a:lnTo>
                  <a:pt x="132746" y="21624"/>
                </a:lnTo>
                <a:lnTo>
                  <a:pt x="87449" y="30227"/>
                </a:lnTo>
                <a:lnTo>
                  <a:pt x="50591" y="39900"/>
                </a:lnTo>
                <a:lnTo>
                  <a:pt x="13173" y="56085"/>
                </a:lnTo>
                <a:lnTo>
                  <a:pt x="0" y="73825"/>
                </a:lnTo>
                <a:lnTo>
                  <a:pt x="1502" y="79880"/>
                </a:lnTo>
                <a:lnTo>
                  <a:pt x="35619" y="102566"/>
                </a:lnTo>
                <a:lnTo>
                  <a:pt x="87449" y="117432"/>
                </a:lnTo>
                <a:lnTo>
                  <a:pt x="132746" y="126036"/>
                </a:lnTo>
                <a:lnTo>
                  <a:pt x="185550" y="133416"/>
                </a:lnTo>
                <a:lnTo>
                  <a:pt x="244924" y="139421"/>
                </a:lnTo>
                <a:lnTo>
                  <a:pt x="309936" y="143898"/>
                </a:lnTo>
                <a:lnTo>
                  <a:pt x="379652" y="146696"/>
                </a:lnTo>
                <a:lnTo>
                  <a:pt x="453136" y="147662"/>
                </a:lnTo>
                <a:lnTo>
                  <a:pt x="490290" y="147418"/>
                </a:lnTo>
                <a:lnTo>
                  <a:pt x="562007" y="145516"/>
                </a:lnTo>
                <a:lnTo>
                  <a:pt x="629487" y="141860"/>
                </a:lnTo>
                <a:lnTo>
                  <a:pt x="691797" y="136600"/>
                </a:lnTo>
                <a:lnTo>
                  <a:pt x="748003" y="129888"/>
                </a:lnTo>
                <a:lnTo>
                  <a:pt x="797170" y="121878"/>
                </a:lnTo>
                <a:lnTo>
                  <a:pt x="838365" y="112719"/>
                </a:lnTo>
                <a:lnTo>
                  <a:pt x="883164" y="97163"/>
                </a:lnTo>
                <a:lnTo>
                  <a:pt x="906271" y="73825"/>
                </a:lnTo>
                <a:lnTo>
                  <a:pt x="904769" y="67771"/>
                </a:lnTo>
                <a:lnTo>
                  <a:pt x="870652" y="45091"/>
                </a:lnTo>
                <a:lnTo>
                  <a:pt x="818822" y="30227"/>
                </a:lnTo>
                <a:lnTo>
                  <a:pt x="773525" y="21624"/>
                </a:lnTo>
                <a:lnTo>
                  <a:pt x="720721" y="14245"/>
                </a:lnTo>
                <a:lnTo>
                  <a:pt x="661347" y="8241"/>
                </a:lnTo>
                <a:lnTo>
                  <a:pt x="596335" y="3764"/>
                </a:lnTo>
                <a:lnTo>
                  <a:pt x="526619" y="966"/>
                </a:lnTo>
                <a:lnTo>
                  <a:pt x="453136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73608" y="6201155"/>
            <a:ext cx="1197864" cy="2667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13498" y="5886132"/>
            <a:ext cx="904100" cy="516851"/>
          </a:xfrm>
          <a:custGeom>
            <a:avLst/>
            <a:gdLst/>
            <a:ahLst/>
            <a:cxnLst/>
            <a:rect l="l" t="t" r="r" b="b"/>
            <a:pathLst>
              <a:path w="904100" h="516851">
                <a:moveTo>
                  <a:pt x="0" y="0"/>
                </a:moveTo>
                <a:lnTo>
                  <a:pt x="0" y="443014"/>
                </a:lnTo>
                <a:lnTo>
                  <a:pt x="1498" y="449069"/>
                </a:lnTo>
                <a:lnTo>
                  <a:pt x="35523" y="471755"/>
                </a:lnTo>
                <a:lnTo>
                  <a:pt x="87217" y="486621"/>
                </a:lnTo>
                <a:lnTo>
                  <a:pt x="132399" y="495225"/>
                </a:lnTo>
                <a:lnTo>
                  <a:pt x="185069" y="502605"/>
                </a:lnTo>
                <a:lnTo>
                  <a:pt x="244299" y="508610"/>
                </a:lnTo>
                <a:lnTo>
                  <a:pt x="309156" y="513087"/>
                </a:lnTo>
                <a:lnTo>
                  <a:pt x="378710" y="515885"/>
                </a:lnTo>
                <a:lnTo>
                  <a:pt x="452031" y="516851"/>
                </a:lnTo>
                <a:lnTo>
                  <a:pt x="489102" y="516607"/>
                </a:lnTo>
                <a:lnTo>
                  <a:pt x="560655" y="514705"/>
                </a:lnTo>
                <a:lnTo>
                  <a:pt x="627980" y="511049"/>
                </a:lnTo>
                <a:lnTo>
                  <a:pt x="690144" y="505789"/>
                </a:lnTo>
                <a:lnTo>
                  <a:pt x="746216" y="499077"/>
                </a:lnTo>
                <a:lnTo>
                  <a:pt x="795265" y="491067"/>
                </a:lnTo>
                <a:lnTo>
                  <a:pt x="836360" y="481908"/>
                </a:lnTo>
                <a:lnTo>
                  <a:pt x="881049" y="466352"/>
                </a:lnTo>
                <a:lnTo>
                  <a:pt x="904100" y="443014"/>
                </a:lnTo>
                <a:lnTo>
                  <a:pt x="904100" y="73837"/>
                </a:lnTo>
                <a:lnTo>
                  <a:pt x="452031" y="73837"/>
                </a:lnTo>
                <a:lnTo>
                  <a:pt x="414958" y="73593"/>
                </a:lnTo>
                <a:lnTo>
                  <a:pt x="343404" y="71691"/>
                </a:lnTo>
                <a:lnTo>
                  <a:pt x="276082" y="68035"/>
                </a:lnTo>
                <a:lnTo>
                  <a:pt x="213923" y="62775"/>
                </a:lnTo>
                <a:lnTo>
                  <a:pt x="157856" y="56063"/>
                </a:lnTo>
                <a:lnTo>
                  <a:pt x="108813" y="48052"/>
                </a:lnTo>
                <a:lnTo>
                  <a:pt x="67726" y="38894"/>
                </a:lnTo>
                <a:lnTo>
                  <a:pt x="23045" y="23338"/>
                </a:lnTo>
                <a:lnTo>
                  <a:pt x="1498" y="6055"/>
                </a:lnTo>
                <a:lnTo>
                  <a:pt x="0" y="0"/>
                </a:lnTo>
                <a:close/>
              </a:path>
              <a:path w="904100" h="516851">
                <a:moveTo>
                  <a:pt x="904100" y="0"/>
                </a:moveTo>
                <a:lnTo>
                  <a:pt x="868568" y="28741"/>
                </a:lnTo>
                <a:lnTo>
                  <a:pt x="816865" y="43607"/>
                </a:lnTo>
                <a:lnTo>
                  <a:pt x="771677" y="52211"/>
                </a:lnTo>
                <a:lnTo>
                  <a:pt x="719000" y="59591"/>
                </a:lnTo>
                <a:lnTo>
                  <a:pt x="659765" y="65596"/>
                </a:lnTo>
                <a:lnTo>
                  <a:pt x="594904" y="70073"/>
                </a:lnTo>
                <a:lnTo>
                  <a:pt x="525349" y="72871"/>
                </a:lnTo>
                <a:lnTo>
                  <a:pt x="452031" y="73837"/>
                </a:lnTo>
                <a:lnTo>
                  <a:pt x="904100" y="73837"/>
                </a:lnTo>
                <a:lnTo>
                  <a:pt x="9041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13498" y="5812307"/>
            <a:ext cx="904100" cy="147662"/>
          </a:xfrm>
          <a:custGeom>
            <a:avLst/>
            <a:gdLst/>
            <a:ahLst/>
            <a:cxnLst/>
            <a:rect l="l" t="t" r="r" b="b"/>
            <a:pathLst>
              <a:path w="904100" h="147662">
                <a:moveTo>
                  <a:pt x="452031" y="0"/>
                </a:moveTo>
                <a:lnTo>
                  <a:pt x="378710" y="966"/>
                </a:lnTo>
                <a:lnTo>
                  <a:pt x="309156" y="3764"/>
                </a:lnTo>
                <a:lnTo>
                  <a:pt x="244299" y="8241"/>
                </a:lnTo>
                <a:lnTo>
                  <a:pt x="185069" y="14245"/>
                </a:lnTo>
                <a:lnTo>
                  <a:pt x="132399" y="21624"/>
                </a:lnTo>
                <a:lnTo>
                  <a:pt x="87217" y="30227"/>
                </a:lnTo>
                <a:lnTo>
                  <a:pt x="35523" y="45091"/>
                </a:lnTo>
                <a:lnTo>
                  <a:pt x="1498" y="67771"/>
                </a:lnTo>
                <a:lnTo>
                  <a:pt x="0" y="73825"/>
                </a:lnTo>
                <a:lnTo>
                  <a:pt x="1498" y="79880"/>
                </a:lnTo>
                <a:lnTo>
                  <a:pt x="35523" y="102566"/>
                </a:lnTo>
                <a:lnTo>
                  <a:pt x="87217" y="117432"/>
                </a:lnTo>
                <a:lnTo>
                  <a:pt x="132399" y="126036"/>
                </a:lnTo>
                <a:lnTo>
                  <a:pt x="185069" y="133416"/>
                </a:lnTo>
                <a:lnTo>
                  <a:pt x="244299" y="139421"/>
                </a:lnTo>
                <a:lnTo>
                  <a:pt x="309156" y="143898"/>
                </a:lnTo>
                <a:lnTo>
                  <a:pt x="378710" y="146696"/>
                </a:lnTo>
                <a:lnTo>
                  <a:pt x="452031" y="147662"/>
                </a:lnTo>
                <a:lnTo>
                  <a:pt x="489102" y="147418"/>
                </a:lnTo>
                <a:lnTo>
                  <a:pt x="560655" y="145516"/>
                </a:lnTo>
                <a:lnTo>
                  <a:pt x="627980" y="141860"/>
                </a:lnTo>
                <a:lnTo>
                  <a:pt x="690144" y="136600"/>
                </a:lnTo>
                <a:lnTo>
                  <a:pt x="746216" y="129888"/>
                </a:lnTo>
                <a:lnTo>
                  <a:pt x="795265" y="121878"/>
                </a:lnTo>
                <a:lnTo>
                  <a:pt x="836360" y="112719"/>
                </a:lnTo>
                <a:lnTo>
                  <a:pt x="881049" y="97163"/>
                </a:lnTo>
                <a:lnTo>
                  <a:pt x="904100" y="73825"/>
                </a:lnTo>
                <a:lnTo>
                  <a:pt x="902601" y="67771"/>
                </a:lnTo>
                <a:lnTo>
                  <a:pt x="868568" y="45091"/>
                </a:lnTo>
                <a:lnTo>
                  <a:pt x="816865" y="30227"/>
                </a:lnTo>
                <a:lnTo>
                  <a:pt x="771677" y="21624"/>
                </a:lnTo>
                <a:lnTo>
                  <a:pt x="719000" y="14245"/>
                </a:lnTo>
                <a:lnTo>
                  <a:pt x="659765" y="8241"/>
                </a:lnTo>
                <a:lnTo>
                  <a:pt x="594904" y="3764"/>
                </a:lnTo>
                <a:lnTo>
                  <a:pt x="525349" y="966"/>
                </a:lnTo>
                <a:lnTo>
                  <a:pt x="452031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643884" y="6201155"/>
            <a:ext cx="1200912" cy="266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684015" y="5886132"/>
            <a:ext cx="906145" cy="516851"/>
          </a:xfrm>
          <a:custGeom>
            <a:avLst/>
            <a:gdLst/>
            <a:ahLst/>
            <a:cxnLst/>
            <a:rect l="l" t="t" r="r" b="b"/>
            <a:pathLst>
              <a:path w="906145" h="516851">
                <a:moveTo>
                  <a:pt x="0" y="0"/>
                </a:moveTo>
                <a:lnTo>
                  <a:pt x="0" y="443014"/>
                </a:lnTo>
                <a:lnTo>
                  <a:pt x="1501" y="449069"/>
                </a:lnTo>
                <a:lnTo>
                  <a:pt x="35599" y="471755"/>
                </a:lnTo>
                <a:lnTo>
                  <a:pt x="87404" y="486621"/>
                </a:lnTo>
                <a:lnTo>
                  <a:pt x="132683" y="495225"/>
                </a:lnTo>
                <a:lnTo>
                  <a:pt x="185467" y="502605"/>
                </a:lnTo>
                <a:lnTo>
                  <a:pt x="244825" y="508610"/>
                </a:lnTo>
                <a:lnTo>
                  <a:pt x="309823" y="513087"/>
                </a:lnTo>
                <a:lnTo>
                  <a:pt x="379528" y="515885"/>
                </a:lnTo>
                <a:lnTo>
                  <a:pt x="453009" y="516851"/>
                </a:lnTo>
                <a:lnTo>
                  <a:pt x="490163" y="516607"/>
                </a:lnTo>
                <a:lnTo>
                  <a:pt x="561880" y="514705"/>
                </a:lnTo>
                <a:lnTo>
                  <a:pt x="629360" y="511049"/>
                </a:lnTo>
                <a:lnTo>
                  <a:pt x="691670" y="505789"/>
                </a:lnTo>
                <a:lnTo>
                  <a:pt x="747876" y="499077"/>
                </a:lnTo>
                <a:lnTo>
                  <a:pt x="797043" y="491067"/>
                </a:lnTo>
                <a:lnTo>
                  <a:pt x="838238" y="481908"/>
                </a:lnTo>
                <a:lnTo>
                  <a:pt x="883037" y="466352"/>
                </a:lnTo>
                <a:lnTo>
                  <a:pt x="906145" y="443014"/>
                </a:lnTo>
                <a:lnTo>
                  <a:pt x="906145" y="73837"/>
                </a:lnTo>
                <a:lnTo>
                  <a:pt x="453009" y="73837"/>
                </a:lnTo>
                <a:lnTo>
                  <a:pt x="415855" y="73593"/>
                </a:lnTo>
                <a:lnTo>
                  <a:pt x="344145" y="71691"/>
                </a:lnTo>
                <a:lnTo>
                  <a:pt x="276677" y="68035"/>
                </a:lnTo>
                <a:lnTo>
                  <a:pt x="214383" y="62775"/>
                </a:lnTo>
                <a:lnTo>
                  <a:pt x="158195" y="56063"/>
                </a:lnTo>
                <a:lnTo>
                  <a:pt x="109047" y="48052"/>
                </a:lnTo>
                <a:lnTo>
                  <a:pt x="67871" y="38894"/>
                </a:lnTo>
                <a:lnTo>
                  <a:pt x="23094" y="23338"/>
                </a:lnTo>
                <a:lnTo>
                  <a:pt x="1501" y="6055"/>
                </a:lnTo>
                <a:lnTo>
                  <a:pt x="0" y="0"/>
                </a:lnTo>
                <a:close/>
              </a:path>
              <a:path w="906145" h="516851">
                <a:moveTo>
                  <a:pt x="906145" y="0"/>
                </a:moveTo>
                <a:lnTo>
                  <a:pt x="870525" y="28741"/>
                </a:lnTo>
                <a:lnTo>
                  <a:pt x="818695" y="43607"/>
                </a:lnTo>
                <a:lnTo>
                  <a:pt x="773398" y="52211"/>
                </a:lnTo>
                <a:lnTo>
                  <a:pt x="720594" y="59591"/>
                </a:lnTo>
                <a:lnTo>
                  <a:pt x="661220" y="65596"/>
                </a:lnTo>
                <a:lnTo>
                  <a:pt x="596208" y="70073"/>
                </a:lnTo>
                <a:lnTo>
                  <a:pt x="526492" y="72871"/>
                </a:lnTo>
                <a:lnTo>
                  <a:pt x="453009" y="73837"/>
                </a:lnTo>
                <a:lnTo>
                  <a:pt x="906145" y="73837"/>
                </a:lnTo>
                <a:lnTo>
                  <a:pt x="9061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684015" y="5812307"/>
            <a:ext cx="906145" cy="147662"/>
          </a:xfrm>
          <a:custGeom>
            <a:avLst/>
            <a:gdLst/>
            <a:ahLst/>
            <a:cxnLst/>
            <a:rect l="l" t="t" r="r" b="b"/>
            <a:pathLst>
              <a:path w="906145" h="147662">
                <a:moveTo>
                  <a:pt x="453009" y="0"/>
                </a:moveTo>
                <a:lnTo>
                  <a:pt x="379528" y="966"/>
                </a:lnTo>
                <a:lnTo>
                  <a:pt x="309823" y="3764"/>
                </a:lnTo>
                <a:lnTo>
                  <a:pt x="244825" y="8241"/>
                </a:lnTo>
                <a:lnTo>
                  <a:pt x="185467" y="14245"/>
                </a:lnTo>
                <a:lnTo>
                  <a:pt x="132683" y="21624"/>
                </a:lnTo>
                <a:lnTo>
                  <a:pt x="87404" y="30227"/>
                </a:lnTo>
                <a:lnTo>
                  <a:pt x="35599" y="45091"/>
                </a:lnTo>
                <a:lnTo>
                  <a:pt x="1501" y="67771"/>
                </a:lnTo>
                <a:lnTo>
                  <a:pt x="0" y="73825"/>
                </a:lnTo>
                <a:lnTo>
                  <a:pt x="1501" y="79880"/>
                </a:lnTo>
                <a:lnTo>
                  <a:pt x="35599" y="102566"/>
                </a:lnTo>
                <a:lnTo>
                  <a:pt x="87404" y="117432"/>
                </a:lnTo>
                <a:lnTo>
                  <a:pt x="132683" y="126036"/>
                </a:lnTo>
                <a:lnTo>
                  <a:pt x="185467" y="133416"/>
                </a:lnTo>
                <a:lnTo>
                  <a:pt x="244825" y="139421"/>
                </a:lnTo>
                <a:lnTo>
                  <a:pt x="309823" y="143898"/>
                </a:lnTo>
                <a:lnTo>
                  <a:pt x="379528" y="146696"/>
                </a:lnTo>
                <a:lnTo>
                  <a:pt x="453009" y="147662"/>
                </a:lnTo>
                <a:lnTo>
                  <a:pt x="490163" y="147418"/>
                </a:lnTo>
                <a:lnTo>
                  <a:pt x="561880" y="145516"/>
                </a:lnTo>
                <a:lnTo>
                  <a:pt x="629360" y="141860"/>
                </a:lnTo>
                <a:lnTo>
                  <a:pt x="691670" y="136600"/>
                </a:lnTo>
                <a:lnTo>
                  <a:pt x="747876" y="129888"/>
                </a:lnTo>
                <a:lnTo>
                  <a:pt x="797043" y="121878"/>
                </a:lnTo>
                <a:lnTo>
                  <a:pt x="838238" y="112719"/>
                </a:lnTo>
                <a:lnTo>
                  <a:pt x="883037" y="97163"/>
                </a:lnTo>
                <a:lnTo>
                  <a:pt x="906145" y="73825"/>
                </a:lnTo>
                <a:lnTo>
                  <a:pt x="904642" y="67771"/>
                </a:lnTo>
                <a:lnTo>
                  <a:pt x="870525" y="45091"/>
                </a:lnTo>
                <a:lnTo>
                  <a:pt x="818695" y="30227"/>
                </a:lnTo>
                <a:lnTo>
                  <a:pt x="773398" y="21624"/>
                </a:lnTo>
                <a:lnTo>
                  <a:pt x="720594" y="14245"/>
                </a:lnTo>
                <a:lnTo>
                  <a:pt x="661220" y="8241"/>
                </a:lnTo>
                <a:lnTo>
                  <a:pt x="596208" y="3764"/>
                </a:lnTo>
                <a:lnTo>
                  <a:pt x="526492" y="966"/>
                </a:lnTo>
                <a:lnTo>
                  <a:pt x="453009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228588" y="4291583"/>
            <a:ext cx="640080" cy="2697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94501" y="3890949"/>
            <a:ext cx="287947" cy="60497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845807" y="4256531"/>
            <a:ext cx="611124" cy="2590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910578" y="3897375"/>
            <a:ext cx="279476" cy="5525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416296" y="4270247"/>
            <a:ext cx="643127" cy="2651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481446" y="3884599"/>
            <a:ext cx="298526" cy="5859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899659" y="4271772"/>
            <a:ext cx="621791" cy="2651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964938" y="3884663"/>
            <a:ext cx="277355" cy="5875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621279" y="4498848"/>
            <a:ext cx="6749796" cy="18775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150361" y="4507014"/>
            <a:ext cx="5691124" cy="9146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674870" y="4888102"/>
            <a:ext cx="615950" cy="1273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910578" y="4888102"/>
            <a:ext cx="639064" cy="12738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914771" y="4329175"/>
            <a:ext cx="114300" cy="596874"/>
          </a:xfrm>
          <a:custGeom>
            <a:avLst/>
            <a:gdLst/>
            <a:ahLst/>
            <a:cxnLst/>
            <a:rect l="l" t="t" r="r" b="b"/>
            <a:pathLst>
              <a:path w="114300" h="596874">
                <a:moveTo>
                  <a:pt x="36830" y="526393"/>
                </a:moveTo>
                <a:lnTo>
                  <a:pt x="35803" y="526835"/>
                </a:lnTo>
                <a:lnTo>
                  <a:pt x="26395" y="536043"/>
                </a:lnTo>
                <a:lnTo>
                  <a:pt x="20243" y="548959"/>
                </a:lnTo>
                <a:lnTo>
                  <a:pt x="18180" y="565174"/>
                </a:lnTo>
                <a:lnTo>
                  <a:pt x="22763" y="577764"/>
                </a:lnTo>
                <a:lnTo>
                  <a:pt x="31551" y="587846"/>
                </a:lnTo>
                <a:lnTo>
                  <a:pt x="43933" y="594518"/>
                </a:lnTo>
                <a:lnTo>
                  <a:pt x="59298" y="596874"/>
                </a:lnTo>
                <a:lnTo>
                  <a:pt x="72867" y="593026"/>
                </a:lnTo>
                <a:lnTo>
                  <a:pt x="83837" y="584773"/>
                </a:lnTo>
                <a:lnTo>
                  <a:pt x="91177" y="573147"/>
                </a:lnTo>
                <a:lnTo>
                  <a:pt x="93852" y="559181"/>
                </a:lnTo>
                <a:lnTo>
                  <a:pt x="74802" y="559054"/>
                </a:lnTo>
                <a:lnTo>
                  <a:pt x="36702" y="558927"/>
                </a:lnTo>
                <a:lnTo>
                  <a:pt x="36830" y="526393"/>
                </a:lnTo>
                <a:close/>
              </a:path>
              <a:path w="114300" h="596874">
                <a:moveTo>
                  <a:pt x="47635" y="521741"/>
                </a:moveTo>
                <a:lnTo>
                  <a:pt x="36830" y="526393"/>
                </a:lnTo>
                <a:lnTo>
                  <a:pt x="36702" y="558927"/>
                </a:lnTo>
                <a:lnTo>
                  <a:pt x="74802" y="559054"/>
                </a:lnTo>
                <a:lnTo>
                  <a:pt x="74925" y="527990"/>
                </a:lnTo>
                <a:lnTo>
                  <a:pt x="64387" y="523475"/>
                </a:lnTo>
                <a:lnTo>
                  <a:pt x="47635" y="521741"/>
                </a:lnTo>
                <a:close/>
              </a:path>
              <a:path w="114300" h="596874">
                <a:moveTo>
                  <a:pt x="74925" y="527990"/>
                </a:moveTo>
                <a:lnTo>
                  <a:pt x="74802" y="559054"/>
                </a:lnTo>
                <a:lnTo>
                  <a:pt x="93836" y="559054"/>
                </a:lnTo>
                <a:lnTo>
                  <a:pt x="92572" y="549258"/>
                </a:lnTo>
                <a:lnTo>
                  <a:pt x="87122" y="538004"/>
                </a:lnTo>
                <a:lnTo>
                  <a:pt x="77639" y="529152"/>
                </a:lnTo>
                <a:lnTo>
                  <a:pt x="74925" y="527990"/>
                </a:lnTo>
                <a:close/>
              </a:path>
              <a:path w="114300" h="596874">
                <a:moveTo>
                  <a:pt x="74949" y="521741"/>
                </a:moveTo>
                <a:lnTo>
                  <a:pt x="47635" y="521741"/>
                </a:lnTo>
                <a:lnTo>
                  <a:pt x="64387" y="523475"/>
                </a:lnTo>
                <a:lnTo>
                  <a:pt x="74925" y="527990"/>
                </a:lnTo>
                <a:lnTo>
                  <a:pt x="74949" y="521741"/>
                </a:lnTo>
                <a:close/>
              </a:path>
              <a:path w="114300" h="596874">
                <a:moveTo>
                  <a:pt x="38152" y="190500"/>
                </a:moveTo>
                <a:lnTo>
                  <a:pt x="36830" y="526393"/>
                </a:lnTo>
                <a:lnTo>
                  <a:pt x="47635" y="521741"/>
                </a:lnTo>
                <a:lnTo>
                  <a:pt x="74949" y="521741"/>
                </a:lnTo>
                <a:lnTo>
                  <a:pt x="76252" y="190627"/>
                </a:lnTo>
                <a:lnTo>
                  <a:pt x="38152" y="190500"/>
                </a:lnTo>
                <a:close/>
              </a:path>
              <a:path w="114300" h="596874">
                <a:moveTo>
                  <a:pt x="108593" y="171450"/>
                </a:moveTo>
                <a:lnTo>
                  <a:pt x="38226" y="171450"/>
                </a:lnTo>
                <a:lnTo>
                  <a:pt x="76326" y="171577"/>
                </a:lnTo>
                <a:lnTo>
                  <a:pt x="76252" y="190627"/>
                </a:lnTo>
                <a:lnTo>
                  <a:pt x="114300" y="190754"/>
                </a:lnTo>
                <a:lnTo>
                  <a:pt x="108593" y="171450"/>
                </a:lnTo>
                <a:close/>
              </a:path>
              <a:path w="114300" h="596874">
                <a:moveTo>
                  <a:pt x="38226" y="171450"/>
                </a:moveTo>
                <a:lnTo>
                  <a:pt x="38152" y="190500"/>
                </a:lnTo>
                <a:lnTo>
                  <a:pt x="76252" y="190627"/>
                </a:lnTo>
                <a:lnTo>
                  <a:pt x="76326" y="171577"/>
                </a:lnTo>
                <a:lnTo>
                  <a:pt x="38226" y="171450"/>
                </a:lnTo>
                <a:close/>
              </a:path>
              <a:path w="114300" h="596874">
                <a:moveTo>
                  <a:pt x="57912" y="0"/>
                </a:moveTo>
                <a:lnTo>
                  <a:pt x="0" y="190373"/>
                </a:lnTo>
                <a:lnTo>
                  <a:pt x="38152" y="190500"/>
                </a:lnTo>
                <a:lnTo>
                  <a:pt x="38226" y="171450"/>
                </a:lnTo>
                <a:lnTo>
                  <a:pt x="108593" y="171450"/>
                </a:lnTo>
                <a:lnTo>
                  <a:pt x="5791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446776" y="5026151"/>
            <a:ext cx="1491996" cy="2590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487796" y="4729606"/>
            <a:ext cx="1206880" cy="49047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487796" y="4659502"/>
            <a:ext cx="1206880" cy="1400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914771" y="3592448"/>
            <a:ext cx="114300" cy="596865"/>
          </a:xfrm>
          <a:custGeom>
            <a:avLst/>
            <a:gdLst/>
            <a:ahLst/>
            <a:cxnLst/>
            <a:rect l="l" t="t" r="r" b="b"/>
            <a:pathLst>
              <a:path w="114300" h="596865">
                <a:moveTo>
                  <a:pt x="36831" y="526317"/>
                </a:moveTo>
                <a:lnTo>
                  <a:pt x="35742" y="526785"/>
                </a:lnTo>
                <a:lnTo>
                  <a:pt x="26363" y="535974"/>
                </a:lnTo>
                <a:lnTo>
                  <a:pt x="20228" y="548876"/>
                </a:lnTo>
                <a:lnTo>
                  <a:pt x="18165" y="565080"/>
                </a:lnTo>
                <a:lnTo>
                  <a:pt x="22732" y="577679"/>
                </a:lnTo>
                <a:lnTo>
                  <a:pt x="31531" y="587764"/>
                </a:lnTo>
                <a:lnTo>
                  <a:pt x="43954" y="594454"/>
                </a:lnTo>
                <a:lnTo>
                  <a:pt x="59395" y="596865"/>
                </a:lnTo>
                <a:lnTo>
                  <a:pt x="72929" y="592992"/>
                </a:lnTo>
                <a:lnTo>
                  <a:pt x="83868" y="584721"/>
                </a:lnTo>
                <a:lnTo>
                  <a:pt x="91185" y="573069"/>
                </a:lnTo>
                <a:lnTo>
                  <a:pt x="93852" y="559054"/>
                </a:lnTo>
                <a:lnTo>
                  <a:pt x="74802" y="559054"/>
                </a:lnTo>
                <a:lnTo>
                  <a:pt x="36702" y="558926"/>
                </a:lnTo>
                <a:lnTo>
                  <a:pt x="36831" y="526317"/>
                </a:lnTo>
                <a:close/>
              </a:path>
              <a:path w="114300" h="596865">
                <a:moveTo>
                  <a:pt x="47538" y="521717"/>
                </a:moveTo>
                <a:lnTo>
                  <a:pt x="36831" y="526317"/>
                </a:lnTo>
                <a:lnTo>
                  <a:pt x="36702" y="558926"/>
                </a:lnTo>
                <a:lnTo>
                  <a:pt x="74802" y="559054"/>
                </a:lnTo>
                <a:lnTo>
                  <a:pt x="74925" y="527988"/>
                </a:lnTo>
                <a:lnTo>
                  <a:pt x="64345" y="523464"/>
                </a:lnTo>
                <a:lnTo>
                  <a:pt x="47538" y="521717"/>
                </a:lnTo>
                <a:close/>
              </a:path>
              <a:path w="114300" h="596865">
                <a:moveTo>
                  <a:pt x="74925" y="527988"/>
                </a:moveTo>
                <a:lnTo>
                  <a:pt x="74802" y="559054"/>
                </a:lnTo>
                <a:lnTo>
                  <a:pt x="93852" y="559054"/>
                </a:lnTo>
                <a:lnTo>
                  <a:pt x="92577" y="549202"/>
                </a:lnTo>
                <a:lnTo>
                  <a:pt x="87126" y="537982"/>
                </a:lnTo>
                <a:lnTo>
                  <a:pt x="77628" y="529144"/>
                </a:lnTo>
                <a:lnTo>
                  <a:pt x="74925" y="527988"/>
                </a:lnTo>
                <a:close/>
              </a:path>
              <a:path w="114300" h="596865">
                <a:moveTo>
                  <a:pt x="74949" y="521717"/>
                </a:moveTo>
                <a:lnTo>
                  <a:pt x="47538" y="521717"/>
                </a:lnTo>
                <a:lnTo>
                  <a:pt x="64345" y="523464"/>
                </a:lnTo>
                <a:lnTo>
                  <a:pt x="74925" y="527988"/>
                </a:lnTo>
                <a:lnTo>
                  <a:pt x="74949" y="521717"/>
                </a:lnTo>
                <a:close/>
              </a:path>
              <a:path w="114300" h="596865">
                <a:moveTo>
                  <a:pt x="38152" y="190415"/>
                </a:moveTo>
                <a:lnTo>
                  <a:pt x="36831" y="526317"/>
                </a:lnTo>
                <a:lnTo>
                  <a:pt x="47538" y="521717"/>
                </a:lnTo>
                <a:lnTo>
                  <a:pt x="74949" y="521717"/>
                </a:lnTo>
                <a:lnTo>
                  <a:pt x="76252" y="190584"/>
                </a:lnTo>
                <a:lnTo>
                  <a:pt x="38152" y="190415"/>
                </a:lnTo>
                <a:close/>
              </a:path>
              <a:path w="114300" h="596865">
                <a:moveTo>
                  <a:pt x="108593" y="171450"/>
                </a:moveTo>
                <a:lnTo>
                  <a:pt x="38226" y="171450"/>
                </a:lnTo>
                <a:lnTo>
                  <a:pt x="76326" y="171576"/>
                </a:lnTo>
                <a:lnTo>
                  <a:pt x="76252" y="190584"/>
                </a:lnTo>
                <a:lnTo>
                  <a:pt x="114300" y="190754"/>
                </a:lnTo>
                <a:lnTo>
                  <a:pt x="108593" y="171450"/>
                </a:lnTo>
                <a:close/>
              </a:path>
              <a:path w="114300" h="596865">
                <a:moveTo>
                  <a:pt x="38226" y="171450"/>
                </a:moveTo>
                <a:lnTo>
                  <a:pt x="38152" y="190415"/>
                </a:lnTo>
                <a:lnTo>
                  <a:pt x="76252" y="190584"/>
                </a:lnTo>
                <a:lnTo>
                  <a:pt x="76326" y="171576"/>
                </a:lnTo>
                <a:lnTo>
                  <a:pt x="38226" y="171450"/>
                </a:lnTo>
                <a:close/>
              </a:path>
              <a:path w="114300" h="596865">
                <a:moveTo>
                  <a:pt x="57912" y="0"/>
                </a:moveTo>
                <a:lnTo>
                  <a:pt x="0" y="190245"/>
                </a:lnTo>
                <a:lnTo>
                  <a:pt x="38152" y="190415"/>
                </a:lnTo>
                <a:lnTo>
                  <a:pt x="38226" y="171450"/>
                </a:lnTo>
                <a:lnTo>
                  <a:pt x="108593" y="171450"/>
                </a:lnTo>
                <a:lnTo>
                  <a:pt x="5791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0975847" y="6170675"/>
            <a:ext cx="1133855" cy="2560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1018011" y="5883757"/>
            <a:ext cx="851154" cy="477951"/>
          </a:xfrm>
          <a:custGeom>
            <a:avLst/>
            <a:gdLst/>
            <a:ahLst/>
            <a:cxnLst/>
            <a:rect l="l" t="t" r="r" b="b"/>
            <a:pathLst>
              <a:path w="851154" h="477951">
                <a:moveTo>
                  <a:pt x="0" y="0"/>
                </a:moveTo>
                <a:lnTo>
                  <a:pt x="0" y="409663"/>
                </a:lnTo>
                <a:lnTo>
                  <a:pt x="1410" y="415265"/>
                </a:lnTo>
                <a:lnTo>
                  <a:pt x="33438" y="436246"/>
                </a:lnTo>
                <a:lnTo>
                  <a:pt x="82100" y="449995"/>
                </a:lnTo>
                <a:lnTo>
                  <a:pt x="124634" y="457952"/>
                </a:lnTo>
                <a:lnTo>
                  <a:pt x="174220" y="464777"/>
                </a:lnTo>
                <a:lnTo>
                  <a:pt x="229983" y="470330"/>
                </a:lnTo>
                <a:lnTo>
                  <a:pt x="291047" y="474470"/>
                </a:lnTo>
                <a:lnTo>
                  <a:pt x="356537" y="477058"/>
                </a:lnTo>
                <a:lnTo>
                  <a:pt x="425577" y="477951"/>
                </a:lnTo>
                <a:lnTo>
                  <a:pt x="460468" y="477725"/>
                </a:lnTo>
                <a:lnTo>
                  <a:pt x="527818" y="475967"/>
                </a:lnTo>
                <a:lnTo>
                  <a:pt x="591192" y="472586"/>
                </a:lnTo>
                <a:lnTo>
                  <a:pt x="649713" y="467721"/>
                </a:lnTo>
                <a:lnTo>
                  <a:pt x="702501" y="461515"/>
                </a:lnTo>
                <a:lnTo>
                  <a:pt x="748680" y="454106"/>
                </a:lnTo>
                <a:lnTo>
                  <a:pt x="787371" y="445637"/>
                </a:lnTo>
                <a:lnTo>
                  <a:pt x="829449" y="431249"/>
                </a:lnTo>
                <a:lnTo>
                  <a:pt x="851154" y="409663"/>
                </a:lnTo>
                <a:lnTo>
                  <a:pt x="851154" y="68275"/>
                </a:lnTo>
                <a:lnTo>
                  <a:pt x="425577" y="68275"/>
                </a:lnTo>
                <a:lnTo>
                  <a:pt x="390668" y="68048"/>
                </a:lnTo>
                <a:lnTo>
                  <a:pt x="323293" y="66290"/>
                </a:lnTo>
                <a:lnTo>
                  <a:pt x="259907" y="62909"/>
                </a:lnTo>
                <a:lnTo>
                  <a:pt x="201384" y="58045"/>
                </a:lnTo>
                <a:lnTo>
                  <a:pt x="148600" y="51839"/>
                </a:lnTo>
                <a:lnTo>
                  <a:pt x="102431" y="44432"/>
                </a:lnTo>
                <a:lnTo>
                  <a:pt x="63752" y="35963"/>
                </a:lnTo>
                <a:lnTo>
                  <a:pt x="21692" y="21579"/>
                </a:lnTo>
                <a:lnTo>
                  <a:pt x="1410" y="5599"/>
                </a:lnTo>
                <a:lnTo>
                  <a:pt x="0" y="0"/>
                </a:lnTo>
                <a:close/>
              </a:path>
              <a:path w="851154" h="477951">
                <a:moveTo>
                  <a:pt x="851154" y="0"/>
                </a:moveTo>
                <a:lnTo>
                  <a:pt x="817697" y="26575"/>
                </a:lnTo>
                <a:lnTo>
                  <a:pt x="769016" y="40321"/>
                </a:lnTo>
                <a:lnTo>
                  <a:pt x="726471" y="48277"/>
                </a:lnTo>
                <a:lnTo>
                  <a:pt x="676878" y="55101"/>
                </a:lnTo>
                <a:lnTo>
                  <a:pt x="621114" y="60654"/>
                </a:lnTo>
                <a:lnTo>
                  <a:pt x="560057" y="64794"/>
                </a:lnTo>
                <a:lnTo>
                  <a:pt x="494586" y="67381"/>
                </a:lnTo>
                <a:lnTo>
                  <a:pt x="425577" y="68275"/>
                </a:lnTo>
                <a:lnTo>
                  <a:pt x="851154" y="68275"/>
                </a:lnTo>
                <a:lnTo>
                  <a:pt x="851154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1018011" y="5815482"/>
            <a:ext cx="851154" cy="136550"/>
          </a:xfrm>
          <a:custGeom>
            <a:avLst/>
            <a:gdLst/>
            <a:ahLst/>
            <a:cxnLst/>
            <a:rect l="l" t="t" r="r" b="b"/>
            <a:pathLst>
              <a:path w="851154" h="136550">
                <a:moveTo>
                  <a:pt x="425577" y="0"/>
                </a:moveTo>
                <a:lnTo>
                  <a:pt x="356537" y="893"/>
                </a:lnTo>
                <a:lnTo>
                  <a:pt x="291047" y="3480"/>
                </a:lnTo>
                <a:lnTo>
                  <a:pt x="229983" y="7620"/>
                </a:lnTo>
                <a:lnTo>
                  <a:pt x="174220" y="13173"/>
                </a:lnTo>
                <a:lnTo>
                  <a:pt x="124634" y="19997"/>
                </a:lnTo>
                <a:lnTo>
                  <a:pt x="82100" y="27953"/>
                </a:lnTo>
                <a:lnTo>
                  <a:pt x="33438" y="41699"/>
                </a:lnTo>
                <a:lnTo>
                  <a:pt x="1410" y="62675"/>
                </a:lnTo>
                <a:lnTo>
                  <a:pt x="0" y="68275"/>
                </a:lnTo>
                <a:lnTo>
                  <a:pt x="1410" y="73874"/>
                </a:lnTo>
                <a:lnTo>
                  <a:pt x="33438" y="94850"/>
                </a:lnTo>
                <a:lnTo>
                  <a:pt x="82100" y="108597"/>
                </a:lnTo>
                <a:lnTo>
                  <a:pt x="124634" y="116552"/>
                </a:lnTo>
                <a:lnTo>
                  <a:pt x="174220" y="123376"/>
                </a:lnTo>
                <a:lnTo>
                  <a:pt x="229983" y="128929"/>
                </a:lnTo>
                <a:lnTo>
                  <a:pt x="291047" y="133069"/>
                </a:lnTo>
                <a:lnTo>
                  <a:pt x="356537" y="135656"/>
                </a:lnTo>
                <a:lnTo>
                  <a:pt x="425577" y="136550"/>
                </a:lnTo>
                <a:lnTo>
                  <a:pt x="460468" y="136324"/>
                </a:lnTo>
                <a:lnTo>
                  <a:pt x="527818" y="134566"/>
                </a:lnTo>
                <a:lnTo>
                  <a:pt x="591192" y="131184"/>
                </a:lnTo>
                <a:lnTo>
                  <a:pt x="649713" y="126320"/>
                </a:lnTo>
                <a:lnTo>
                  <a:pt x="702501" y="120114"/>
                </a:lnTo>
                <a:lnTo>
                  <a:pt x="748680" y="112707"/>
                </a:lnTo>
                <a:lnTo>
                  <a:pt x="787371" y="104239"/>
                </a:lnTo>
                <a:lnTo>
                  <a:pt x="829449" y="89855"/>
                </a:lnTo>
                <a:lnTo>
                  <a:pt x="851154" y="68275"/>
                </a:lnTo>
                <a:lnTo>
                  <a:pt x="849742" y="62675"/>
                </a:lnTo>
                <a:lnTo>
                  <a:pt x="817697" y="41699"/>
                </a:lnTo>
                <a:lnTo>
                  <a:pt x="769016" y="27953"/>
                </a:lnTo>
                <a:lnTo>
                  <a:pt x="726471" y="19997"/>
                </a:lnTo>
                <a:lnTo>
                  <a:pt x="676878" y="13173"/>
                </a:lnTo>
                <a:lnTo>
                  <a:pt x="621114" y="7620"/>
                </a:lnTo>
                <a:lnTo>
                  <a:pt x="560057" y="3480"/>
                </a:lnTo>
                <a:lnTo>
                  <a:pt x="494586" y="893"/>
                </a:lnTo>
                <a:lnTo>
                  <a:pt x="425577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0082783" y="6167627"/>
            <a:ext cx="1135379" cy="2560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0124567" y="5880582"/>
            <a:ext cx="853185" cy="477951"/>
          </a:xfrm>
          <a:custGeom>
            <a:avLst/>
            <a:gdLst/>
            <a:ahLst/>
            <a:cxnLst/>
            <a:rect l="l" t="t" r="r" b="b"/>
            <a:pathLst>
              <a:path w="853185" h="477951">
                <a:moveTo>
                  <a:pt x="0" y="0"/>
                </a:moveTo>
                <a:lnTo>
                  <a:pt x="0" y="409663"/>
                </a:lnTo>
                <a:lnTo>
                  <a:pt x="1414" y="415265"/>
                </a:lnTo>
                <a:lnTo>
                  <a:pt x="33526" y="436246"/>
                </a:lnTo>
                <a:lnTo>
                  <a:pt x="82312" y="449995"/>
                </a:lnTo>
                <a:lnTo>
                  <a:pt x="124952" y="457952"/>
                </a:lnTo>
                <a:lnTo>
                  <a:pt x="174659" y="464777"/>
                </a:lnTo>
                <a:lnTo>
                  <a:pt x="230555" y="470330"/>
                </a:lnTo>
                <a:lnTo>
                  <a:pt x="291762" y="474470"/>
                </a:lnTo>
                <a:lnTo>
                  <a:pt x="357401" y="477058"/>
                </a:lnTo>
                <a:lnTo>
                  <a:pt x="426592" y="477951"/>
                </a:lnTo>
                <a:lnTo>
                  <a:pt x="461578" y="477725"/>
                </a:lnTo>
                <a:lnTo>
                  <a:pt x="529103" y="475967"/>
                </a:lnTo>
                <a:lnTo>
                  <a:pt x="592635" y="472586"/>
                </a:lnTo>
                <a:lnTo>
                  <a:pt x="651296" y="467721"/>
                </a:lnTo>
                <a:lnTo>
                  <a:pt x="704208" y="461515"/>
                </a:lnTo>
                <a:lnTo>
                  <a:pt x="750492" y="454106"/>
                </a:lnTo>
                <a:lnTo>
                  <a:pt x="789268" y="445637"/>
                </a:lnTo>
                <a:lnTo>
                  <a:pt x="831436" y="431249"/>
                </a:lnTo>
                <a:lnTo>
                  <a:pt x="853185" y="409663"/>
                </a:lnTo>
                <a:lnTo>
                  <a:pt x="853185" y="68275"/>
                </a:lnTo>
                <a:lnTo>
                  <a:pt x="426592" y="68275"/>
                </a:lnTo>
                <a:lnTo>
                  <a:pt x="391607" y="68048"/>
                </a:lnTo>
                <a:lnTo>
                  <a:pt x="324082" y="66290"/>
                </a:lnTo>
                <a:lnTo>
                  <a:pt x="260550" y="62909"/>
                </a:lnTo>
                <a:lnTo>
                  <a:pt x="201889" y="58045"/>
                </a:lnTo>
                <a:lnTo>
                  <a:pt x="148977" y="51839"/>
                </a:lnTo>
                <a:lnTo>
                  <a:pt x="102693" y="44432"/>
                </a:lnTo>
                <a:lnTo>
                  <a:pt x="63917" y="35963"/>
                </a:lnTo>
                <a:lnTo>
                  <a:pt x="21749" y="21579"/>
                </a:lnTo>
                <a:lnTo>
                  <a:pt x="1414" y="5599"/>
                </a:lnTo>
                <a:lnTo>
                  <a:pt x="0" y="0"/>
                </a:lnTo>
                <a:close/>
              </a:path>
              <a:path w="853185" h="477951">
                <a:moveTo>
                  <a:pt x="853185" y="0"/>
                </a:moveTo>
                <a:lnTo>
                  <a:pt x="819659" y="26575"/>
                </a:lnTo>
                <a:lnTo>
                  <a:pt x="770873" y="40321"/>
                </a:lnTo>
                <a:lnTo>
                  <a:pt x="728233" y="48277"/>
                </a:lnTo>
                <a:lnTo>
                  <a:pt x="678526" y="55101"/>
                </a:lnTo>
                <a:lnTo>
                  <a:pt x="622630" y="60654"/>
                </a:lnTo>
                <a:lnTo>
                  <a:pt x="561423" y="64794"/>
                </a:lnTo>
                <a:lnTo>
                  <a:pt x="495784" y="67381"/>
                </a:lnTo>
                <a:lnTo>
                  <a:pt x="426592" y="68275"/>
                </a:lnTo>
                <a:lnTo>
                  <a:pt x="853185" y="68275"/>
                </a:lnTo>
                <a:lnTo>
                  <a:pt x="853185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0124567" y="5812307"/>
            <a:ext cx="853185" cy="136550"/>
          </a:xfrm>
          <a:custGeom>
            <a:avLst/>
            <a:gdLst/>
            <a:ahLst/>
            <a:cxnLst/>
            <a:rect l="l" t="t" r="r" b="b"/>
            <a:pathLst>
              <a:path w="853185" h="136550">
                <a:moveTo>
                  <a:pt x="426592" y="0"/>
                </a:moveTo>
                <a:lnTo>
                  <a:pt x="357401" y="893"/>
                </a:lnTo>
                <a:lnTo>
                  <a:pt x="291762" y="3480"/>
                </a:lnTo>
                <a:lnTo>
                  <a:pt x="230555" y="7620"/>
                </a:lnTo>
                <a:lnTo>
                  <a:pt x="174659" y="13173"/>
                </a:lnTo>
                <a:lnTo>
                  <a:pt x="124952" y="19997"/>
                </a:lnTo>
                <a:lnTo>
                  <a:pt x="82312" y="27953"/>
                </a:lnTo>
                <a:lnTo>
                  <a:pt x="33526" y="41699"/>
                </a:lnTo>
                <a:lnTo>
                  <a:pt x="1414" y="62675"/>
                </a:lnTo>
                <a:lnTo>
                  <a:pt x="0" y="68275"/>
                </a:lnTo>
                <a:lnTo>
                  <a:pt x="1414" y="73874"/>
                </a:lnTo>
                <a:lnTo>
                  <a:pt x="33526" y="94850"/>
                </a:lnTo>
                <a:lnTo>
                  <a:pt x="82312" y="108597"/>
                </a:lnTo>
                <a:lnTo>
                  <a:pt x="124952" y="116552"/>
                </a:lnTo>
                <a:lnTo>
                  <a:pt x="174659" y="123376"/>
                </a:lnTo>
                <a:lnTo>
                  <a:pt x="230555" y="128929"/>
                </a:lnTo>
                <a:lnTo>
                  <a:pt x="291762" y="133069"/>
                </a:lnTo>
                <a:lnTo>
                  <a:pt x="357401" y="135656"/>
                </a:lnTo>
                <a:lnTo>
                  <a:pt x="426592" y="136550"/>
                </a:lnTo>
                <a:lnTo>
                  <a:pt x="461578" y="136324"/>
                </a:lnTo>
                <a:lnTo>
                  <a:pt x="529103" y="134566"/>
                </a:lnTo>
                <a:lnTo>
                  <a:pt x="592635" y="131184"/>
                </a:lnTo>
                <a:lnTo>
                  <a:pt x="651296" y="126320"/>
                </a:lnTo>
                <a:lnTo>
                  <a:pt x="704208" y="120114"/>
                </a:lnTo>
                <a:lnTo>
                  <a:pt x="750492" y="112707"/>
                </a:lnTo>
                <a:lnTo>
                  <a:pt x="789268" y="104239"/>
                </a:lnTo>
                <a:lnTo>
                  <a:pt x="831436" y="89855"/>
                </a:lnTo>
                <a:lnTo>
                  <a:pt x="853185" y="68275"/>
                </a:lnTo>
                <a:lnTo>
                  <a:pt x="851771" y="62675"/>
                </a:lnTo>
                <a:lnTo>
                  <a:pt x="819659" y="41699"/>
                </a:lnTo>
                <a:lnTo>
                  <a:pt x="770873" y="27953"/>
                </a:lnTo>
                <a:lnTo>
                  <a:pt x="728233" y="19997"/>
                </a:lnTo>
                <a:lnTo>
                  <a:pt x="678526" y="13173"/>
                </a:lnTo>
                <a:lnTo>
                  <a:pt x="622630" y="7620"/>
                </a:lnTo>
                <a:lnTo>
                  <a:pt x="561423" y="3480"/>
                </a:lnTo>
                <a:lnTo>
                  <a:pt x="495784" y="893"/>
                </a:lnTo>
                <a:lnTo>
                  <a:pt x="426592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9189719" y="6164580"/>
            <a:ext cx="1135379" cy="2560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9231121" y="5877407"/>
            <a:ext cx="853185" cy="477939"/>
          </a:xfrm>
          <a:custGeom>
            <a:avLst/>
            <a:gdLst/>
            <a:ahLst/>
            <a:cxnLst/>
            <a:rect l="l" t="t" r="r" b="b"/>
            <a:pathLst>
              <a:path w="853185" h="477939">
                <a:moveTo>
                  <a:pt x="0" y="0"/>
                </a:moveTo>
                <a:lnTo>
                  <a:pt x="0" y="409663"/>
                </a:lnTo>
                <a:lnTo>
                  <a:pt x="1414" y="415263"/>
                </a:lnTo>
                <a:lnTo>
                  <a:pt x="33526" y="436239"/>
                </a:lnTo>
                <a:lnTo>
                  <a:pt x="82312" y="449985"/>
                </a:lnTo>
                <a:lnTo>
                  <a:pt x="124952" y="457941"/>
                </a:lnTo>
                <a:lnTo>
                  <a:pt x="174659" y="464765"/>
                </a:lnTo>
                <a:lnTo>
                  <a:pt x="230555" y="470318"/>
                </a:lnTo>
                <a:lnTo>
                  <a:pt x="291762" y="474458"/>
                </a:lnTo>
                <a:lnTo>
                  <a:pt x="357401" y="477045"/>
                </a:lnTo>
                <a:lnTo>
                  <a:pt x="426593" y="477939"/>
                </a:lnTo>
                <a:lnTo>
                  <a:pt x="461578" y="477712"/>
                </a:lnTo>
                <a:lnTo>
                  <a:pt x="529103" y="475954"/>
                </a:lnTo>
                <a:lnTo>
                  <a:pt x="592635" y="472573"/>
                </a:lnTo>
                <a:lnTo>
                  <a:pt x="651296" y="467709"/>
                </a:lnTo>
                <a:lnTo>
                  <a:pt x="704208" y="461503"/>
                </a:lnTo>
                <a:lnTo>
                  <a:pt x="750492" y="454096"/>
                </a:lnTo>
                <a:lnTo>
                  <a:pt x="789268" y="445627"/>
                </a:lnTo>
                <a:lnTo>
                  <a:pt x="831436" y="431243"/>
                </a:lnTo>
                <a:lnTo>
                  <a:pt x="853185" y="409663"/>
                </a:lnTo>
                <a:lnTo>
                  <a:pt x="853185" y="68275"/>
                </a:lnTo>
                <a:lnTo>
                  <a:pt x="426593" y="68275"/>
                </a:lnTo>
                <a:lnTo>
                  <a:pt x="391607" y="68048"/>
                </a:lnTo>
                <a:lnTo>
                  <a:pt x="324082" y="66290"/>
                </a:lnTo>
                <a:lnTo>
                  <a:pt x="260550" y="62909"/>
                </a:lnTo>
                <a:lnTo>
                  <a:pt x="201889" y="58045"/>
                </a:lnTo>
                <a:lnTo>
                  <a:pt x="148977" y="51839"/>
                </a:lnTo>
                <a:lnTo>
                  <a:pt x="102693" y="44432"/>
                </a:lnTo>
                <a:lnTo>
                  <a:pt x="63917" y="35963"/>
                </a:lnTo>
                <a:lnTo>
                  <a:pt x="21749" y="21579"/>
                </a:lnTo>
                <a:lnTo>
                  <a:pt x="1414" y="5599"/>
                </a:lnTo>
                <a:lnTo>
                  <a:pt x="0" y="0"/>
                </a:lnTo>
                <a:close/>
              </a:path>
              <a:path w="853185" h="477939">
                <a:moveTo>
                  <a:pt x="853185" y="0"/>
                </a:moveTo>
                <a:lnTo>
                  <a:pt x="819659" y="26575"/>
                </a:lnTo>
                <a:lnTo>
                  <a:pt x="770873" y="40321"/>
                </a:lnTo>
                <a:lnTo>
                  <a:pt x="728233" y="48277"/>
                </a:lnTo>
                <a:lnTo>
                  <a:pt x="678526" y="55101"/>
                </a:lnTo>
                <a:lnTo>
                  <a:pt x="622630" y="60654"/>
                </a:lnTo>
                <a:lnTo>
                  <a:pt x="561423" y="64794"/>
                </a:lnTo>
                <a:lnTo>
                  <a:pt x="495784" y="67381"/>
                </a:lnTo>
                <a:lnTo>
                  <a:pt x="426593" y="68275"/>
                </a:lnTo>
                <a:lnTo>
                  <a:pt x="853185" y="68275"/>
                </a:lnTo>
                <a:lnTo>
                  <a:pt x="853185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121" y="5809132"/>
            <a:ext cx="853185" cy="136550"/>
          </a:xfrm>
          <a:custGeom>
            <a:avLst/>
            <a:gdLst/>
            <a:ahLst/>
            <a:cxnLst/>
            <a:rect l="l" t="t" r="r" b="b"/>
            <a:pathLst>
              <a:path w="853185" h="136550">
                <a:moveTo>
                  <a:pt x="426593" y="0"/>
                </a:moveTo>
                <a:lnTo>
                  <a:pt x="357401" y="893"/>
                </a:lnTo>
                <a:lnTo>
                  <a:pt x="291762" y="3480"/>
                </a:lnTo>
                <a:lnTo>
                  <a:pt x="230555" y="7620"/>
                </a:lnTo>
                <a:lnTo>
                  <a:pt x="174659" y="13173"/>
                </a:lnTo>
                <a:lnTo>
                  <a:pt x="124952" y="19997"/>
                </a:lnTo>
                <a:lnTo>
                  <a:pt x="82312" y="27953"/>
                </a:lnTo>
                <a:lnTo>
                  <a:pt x="33526" y="41699"/>
                </a:lnTo>
                <a:lnTo>
                  <a:pt x="1414" y="62675"/>
                </a:lnTo>
                <a:lnTo>
                  <a:pt x="0" y="68275"/>
                </a:lnTo>
                <a:lnTo>
                  <a:pt x="1414" y="73874"/>
                </a:lnTo>
                <a:lnTo>
                  <a:pt x="33526" y="94850"/>
                </a:lnTo>
                <a:lnTo>
                  <a:pt x="82312" y="108597"/>
                </a:lnTo>
                <a:lnTo>
                  <a:pt x="124952" y="116552"/>
                </a:lnTo>
                <a:lnTo>
                  <a:pt x="174659" y="123376"/>
                </a:lnTo>
                <a:lnTo>
                  <a:pt x="230555" y="128929"/>
                </a:lnTo>
                <a:lnTo>
                  <a:pt x="291762" y="133069"/>
                </a:lnTo>
                <a:lnTo>
                  <a:pt x="357401" y="135656"/>
                </a:lnTo>
                <a:lnTo>
                  <a:pt x="426593" y="136550"/>
                </a:lnTo>
                <a:lnTo>
                  <a:pt x="461578" y="136324"/>
                </a:lnTo>
                <a:lnTo>
                  <a:pt x="529103" y="134566"/>
                </a:lnTo>
                <a:lnTo>
                  <a:pt x="592635" y="131184"/>
                </a:lnTo>
                <a:lnTo>
                  <a:pt x="651296" y="126320"/>
                </a:lnTo>
                <a:lnTo>
                  <a:pt x="704208" y="120114"/>
                </a:lnTo>
                <a:lnTo>
                  <a:pt x="750492" y="112707"/>
                </a:lnTo>
                <a:lnTo>
                  <a:pt x="789268" y="104239"/>
                </a:lnTo>
                <a:lnTo>
                  <a:pt x="831436" y="89855"/>
                </a:lnTo>
                <a:lnTo>
                  <a:pt x="853185" y="68275"/>
                </a:lnTo>
                <a:lnTo>
                  <a:pt x="851771" y="62675"/>
                </a:lnTo>
                <a:lnTo>
                  <a:pt x="819659" y="41699"/>
                </a:lnTo>
                <a:lnTo>
                  <a:pt x="770873" y="27953"/>
                </a:lnTo>
                <a:lnTo>
                  <a:pt x="728233" y="19997"/>
                </a:lnTo>
                <a:lnTo>
                  <a:pt x="678526" y="13173"/>
                </a:lnTo>
                <a:lnTo>
                  <a:pt x="622630" y="7620"/>
                </a:lnTo>
                <a:lnTo>
                  <a:pt x="561423" y="3480"/>
                </a:lnTo>
                <a:lnTo>
                  <a:pt x="495784" y="893"/>
                </a:lnTo>
                <a:lnTo>
                  <a:pt x="426593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298180" y="6170675"/>
            <a:ext cx="1132331" cy="2560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8339708" y="5883757"/>
            <a:ext cx="851154" cy="477951"/>
          </a:xfrm>
          <a:custGeom>
            <a:avLst/>
            <a:gdLst/>
            <a:ahLst/>
            <a:cxnLst/>
            <a:rect l="l" t="t" r="r" b="b"/>
            <a:pathLst>
              <a:path w="851154" h="477951">
                <a:moveTo>
                  <a:pt x="0" y="0"/>
                </a:moveTo>
                <a:lnTo>
                  <a:pt x="0" y="409663"/>
                </a:lnTo>
                <a:lnTo>
                  <a:pt x="1410" y="415265"/>
                </a:lnTo>
                <a:lnTo>
                  <a:pt x="33438" y="436246"/>
                </a:lnTo>
                <a:lnTo>
                  <a:pt x="82100" y="449995"/>
                </a:lnTo>
                <a:lnTo>
                  <a:pt x="124634" y="457952"/>
                </a:lnTo>
                <a:lnTo>
                  <a:pt x="174220" y="464777"/>
                </a:lnTo>
                <a:lnTo>
                  <a:pt x="229983" y="470330"/>
                </a:lnTo>
                <a:lnTo>
                  <a:pt x="291047" y="474470"/>
                </a:lnTo>
                <a:lnTo>
                  <a:pt x="356537" y="477058"/>
                </a:lnTo>
                <a:lnTo>
                  <a:pt x="425576" y="477951"/>
                </a:lnTo>
                <a:lnTo>
                  <a:pt x="460485" y="477725"/>
                </a:lnTo>
                <a:lnTo>
                  <a:pt x="527860" y="475967"/>
                </a:lnTo>
                <a:lnTo>
                  <a:pt x="591246" y="472586"/>
                </a:lnTo>
                <a:lnTo>
                  <a:pt x="649769" y="467721"/>
                </a:lnTo>
                <a:lnTo>
                  <a:pt x="702553" y="461515"/>
                </a:lnTo>
                <a:lnTo>
                  <a:pt x="748722" y="454106"/>
                </a:lnTo>
                <a:lnTo>
                  <a:pt x="787401" y="445637"/>
                </a:lnTo>
                <a:lnTo>
                  <a:pt x="829461" y="431249"/>
                </a:lnTo>
                <a:lnTo>
                  <a:pt x="851154" y="409663"/>
                </a:lnTo>
                <a:lnTo>
                  <a:pt x="851154" y="68275"/>
                </a:lnTo>
                <a:lnTo>
                  <a:pt x="425576" y="68275"/>
                </a:lnTo>
                <a:lnTo>
                  <a:pt x="390668" y="68048"/>
                </a:lnTo>
                <a:lnTo>
                  <a:pt x="323293" y="66290"/>
                </a:lnTo>
                <a:lnTo>
                  <a:pt x="259907" y="62909"/>
                </a:lnTo>
                <a:lnTo>
                  <a:pt x="201384" y="58045"/>
                </a:lnTo>
                <a:lnTo>
                  <a:pt x="148600" y="51839"/>
                </a:lnTo>
                <a:lnTo>
                  <a:pt x="102431" y="44432"/>
                </a:lnTo>
                <a:lnTo>
                  <a:pt x="63752" y="35963"/>
                </a:lnTo>
                <a:lnTo>
                  <a:pt x="21692" y="21579"/>
                </a:lnTo>
                <a:lnTo>
                  <a:pt x="1410" y="5599"/>
                </a:lnTo>
                <a:lnTo>
                  <a:pt x="0" y="0"/>
                </a:lnTo>
                <a:close/>
              </a:path>
              <a:path w="851154" h="477951">
                <a:moveTo>
                  <a:pt x="851154" y="0"/>
                </a:moveTo>
                <a:lnTo>
                  <a:pt x="817715" y="26575"/>
                </a:lnTo>
                <a:lnTo>
                  <a:pt x="769053" y="40321"/>
                </a:lnTo>
                <a:lnTo>
                  <a:pt x="726519" y="48277"/>
                </a:lnTo>
                <a:lnTo>
                  <a:pt x="676933" y="55101"/>
                </a:lnTo>
                <a:lnTo>
                  <a:pt x="621170" y="60654"/>
                </a:lnTo>
                <a:lnTo>
                  <a:pt x="560106" y="64794"/>
                </a:lnTo>
                <a:lnTo>
                  <a:pt x="494616" y="67381"/>
                </a:lnTo>
                <a:lnTo>
                  <a:pt x="425576" y="68275"/>
                </a:lnTo>
                <a:lnTo>
                  <a:pt x="851154" y="68275"/>
                </a:lnTo>
                <a:lnTo>
                  <a:pt x="851154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8339708" y="5815482"/>
            <a:ext cx="851154" cy="136550"/>
          </a:xfrm>
          <a:custGeom>
            <a:avLst/>
            <a:gdLst/>
            <a:ahLst/>
            <a:cxnLst/>
            <a:rect l="l" t="t" r="r" b="b"/>
            <a:pathLst>
              <a:path w="851154" h="136550">
                <a:moveTo>
                  <a:pt x="425576" y="0"/>
                </a:moveTo>
                <a:lnTo>
                  <a:pt x="356537" y="893"/>
                </a:lnTo>
                <a:lnTo>
                  <a:pt x="291047" y="3480"/>
                </a:lnTo>
                <a:lnTo>
                  <a:pt x="229983" y="7620"/>
                </a:lnTo>
                <a:lnTo>
                  <a:pt x="174220" y="13173"/>
                </a:lnTo>
                <a:lnTo>
                  <a:pt x="124634" y="19997"/>
                </a:lnTo>
                <a:lnTo>
                  <a:pt x="82100" y="27953"/>
                </a:lnTo>
                <a:lnTo>
                  <a:pt x="33438" y="41699"/>
                </a:lnTo>
                <a:lnTo>
                  <a:pt x="1410" y="62675"/>
                </a:lnTo>
                <a:lnTo>
                  <a:pt x="0" y="68275"/>
                </a:lnTo>
                <a:lnTo>
                  <a:pt x="1410" y="73874"/>
                </a:lnTo>
                <a:lnTo>
                  <a:pt x="33438" y="94850"/>
                </a:lnTo>
                <a:lnTo>
                  <a:pt x="82100" y="108597"/>
                </a:lnTo>
                <a:lnTo>
                  <a:pt x="124634" y="116552"/>
                </a:lnTo>
                <a:lnTo>
                  <a:pt x="174220" y="123376"/>
                </a:lnTo>
                <a:lnTo>
                  <a:pt x="229983" y="128929"/>
                </a:lnTo>
                <a:lnTo>
                  <a:pt x="291047" y="133069"/>
                </a:lnTo>
                <a:lnTo>
                  <a:pt x="356537" y="135656"/>
                </a:lnTo>
                <a:lnTo>
                  <a:pt x="425576" y="136550"/>
                </a:lnTo>
                <a:lnTo>
                  <a:pt x="460485" y="136324"/>
                </a:lnTo>
                <a:lnTo>
                  <a:pt x="527860" y="134566"/>
                </a:lnTo>
                <a:lnTo>
                  <a:pt x="591246" y="131184"/>
                </a:lnTo>
                <a:lnTo>
                  <a:pt x="649769" y="126320"/>
                </a:lnTo>
                <a:lnTo>
                  <a:pt x="702553" y="120114"/>
                </a:lnTo>
                <a:lnTo>
                  <a:pt x="748722" y="112707"/>
                </a:lnTo>
                <a:lnTo>
                  <a:pt x="787401" y="104239"/>
                </a:lnTo>
                <a:lnTo>
                  <a:pt x="829461" y="89855"/>
                </a:lnTo>
                <a:lnTo>
                  <a:pt x="851154" y="68275"/>
                </a:lnTo>
                <a:lnTo>
                  <a:pt x="849743" y="62675"/>
                </a:lnTo>
                <a:lnTo>
                  <a:pt x="817715" y="41699"/>
                </a:lnTo>
                <a:lnTo>
                  <a:pt x="769053" y="27953"/>
                </a:lnTo>
                <a:lnTo>
                  <a:pt x="726519" y="19997"/>
                </a:lnTo>
                <a:lnTo>
                  <a:pt x="676933" y="13173"/>
                </a:lnTo>
                <a:lnTo>
                  <a:pt x="621170" y="7620"/>
                </a:lnTo>
                <a:lnTo>
                  <a:pt x="560106" y="3480"/>
                </a:lnTo>
                <a:lnTo>
                  <a:pt x="494616" y="893"/>
                </a:lnTo>
                <a:lnTo>
                  <a:pt x="425576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515100" y="6160007"/>
            <a:ext cx="1133855" cy="2560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557009" y="5872645"/>
            <a:ext cx="851154" cy="477951"/>
          </a:xfrm>
          <a:custGeom>
            <a:avLst/>
            <a:gdLst/>
            <a:ahLst/>
            <a:cxnLst/>
            <a:rect l="l" t="t" r="r" b="b"/>
            <a:pathLst>
              <a:path w="851154" h="477951">
                <a:moveTo>
                  <a:pt x="0" y="0"/>
                </a:moveTo>
                <a:lnTo>
                  <a:pt x="0" y="409663"/>
                </a:lnTo>
                <a:lnTo>
                  <a:pt x="1410" y="415265"/>
                </a:lnTo>
                <a:lnTo>
                  <a:pt x="33438" y="436246"/>
                </a:lnTo>
                <a:lnTo>
                  <a:pt x="82100" y="449995"/>
                </a:lnTo>
                <a:lnTo>
                  <a:pt x="124634" y="457952"/>
                </a:lnTo>
                <a:lnTo>
                  <a:pt x="174220" y="464777"/>
                </a:lnTo>
                <a:lnTo>
                  <a:pt x="229983" y="470330"/>
                </a:lnTo>
                <a:lnTo>
                  <a:pt x="291047" y="474470"/>
                </a:lnTo>
                <a:lnTo>
                  <a:pt x="356537" y="477058"/>
                </a:lnTo>
                <a:lnTo>
                  <a:pt x="425576" y="477951"/>
                </a:lnTo>
                <a:lnTo>
                  <a:pt x="460485" y="477725"/>
                </a:lnTo>
                <a:lnTo>
                  <a:pt x="527860" y="475967"/>
                </a:lnTo>
                <a:lnTo>
                  <a:pt x="591246" y="472586"/>
                </a:lnTo>
                <a:lnTo>
                  <a:pt x="649769" y="467721"/>
                </a:lnTo>
                <a:lnTo>
                  <a:pt x="702553" y="461515"/>
                </a:lnTo>
                <a:lnTo>
                  <a:pt x="748722" y="454106"/>
                </a:lnTo>
                <a:lnTo>
                  <a:pt x="787401" y="445637"/>
                </a:lnTo>
                <a:lnTo>
                  <a:pt x="829461" y="431249"/>
                </a:lnTo>
                <a:lnTo>
                  <a:pt x="851154" y="409663"/>
                </a:lnTo>
                <a:lnTo>
                  <a:pt x="851154" y="68275"/>
                </a:lnTo>
                <a:lnTo>
                  <a:pt x="425576" y="68275"/>
                </a:lnTo>
                <a:lnTo>
                  <a:pt x="390668" y="68048"/>
                </a:lnTo>
                <a:lnTo>
                  <a:pt x="323293" y="66290"/>
                </a:lnTo>
                <a:lnTo>
                  <a:pt x="259907" y="62909"/>
                </a:lnTo>
                <a:lnTo>
                  <a:pt x="201384" y="58045"/>
                </a:lnTo>
                <a:lnTo>
                  <a:pt x="148600" y="51839"/>
                </a:lnTo>
                <a:lnTo>
                  <a:pt x="102431" y="44432"/>
                </a:lnTo>
                <a:lnTo>
                  <a:pt x="63752" y="35963"/>
                </a:lnTo>
                <a:lnTo>
                  <a:pt x="21692" y="21579"/>
                </a:lnTo>
                <a:lnTo>
                  <a:pt x="1410" y="5599"/>
                </a:lnTo>
                <a:lnTo>
                  <a:pt x="0" y="0"/>
                </a:lnTo>
                <a:close/>
              </a:path>
              <a:path w="851154" h="477951">
                <a:moveTo>
                  <a:pt x="851154" y="0"/>
                </a:moveTo>
                <a:lnTo>
                  <a:pt x="817715" y="26575"/>
                </a:lnTo>
                <a:lnTo>
                  <a:pt x="769053" y="40321"/>
                </a:lnTo>
                <a:lnTo>
                  <a:pt x="726519" y="48277"/>
                </a:lnTo>
                <a:lnTo>
                  <a:pt x="676933" y="55101"/>
                </a:lnTo>
                <a:lnTo>
                  <a:pt x="621170" y="60654"/>
                </a:lnTo>
                <a:lnTo>
                  <a:pt x="560106" y="64794"/>
                </a:lnTo>
                <a:lnTo>
                  <a:pt x="494616" y="67381"/>
                </a:lnTo>
                <a:lnTo>
                  <a:pt x="425576" y="68275"/>
                </a:lnTo>
                <a:lnTo>
                  <a:pt x="851154" y="68275"/>
                </a:lnTo>
                <a:lnTo>
                  <a:pt x="851154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557009" y="5804369"/>
            <a:ext cx="851154" cy="136550"/>
          </a:xfrm>
          <a:custGeom>
            <a:avLst/>
            <a:gdLst/>
            <a:ahLst/>
            <a:cxnLst/>
            <a:rect l="l" t="t" r="r" b="b"/>
            <a:pathLst>
              <a:path w="851154" h="136550">
                <a:moveTo>
                  <a:pt x="425576" y="0"/>
                </a:moveTo>
                <a:lnTo>
                  <a:pt x="356537" y="893"/>
                </a:lnTo>
                <a:lnTo>
                  <a:pt x="291047" y="3480"/>
                </a:lnTo>
                <a:lnTo>
                  <a:pt x="229983" y="7620"/>
                </a:lnTo>
                <a:lnTo>
                  <a:pt x="174220" y="13173"/>
                </a:lnTo>
                <a:lnTo>
                  <a:pt x="124634" y="19997"/>
                </a:lnTo>
                <a:lnTo>
                  <a:pt x="82100" y="27953"/>
                </a:lnTo>
                <a:lnTo>
                  <a:pt x="33438" y="41699"/>
                </a:lnTo>
                <a:lnTo>
                  <a:pt x="1410" y="62675"/>
                </a:lnTo>
                <a:lnTo>
                  <a:pt x="0" y="68275"/>
                </a:lnTo>
                <a:lnTo>
                  <a:pt x="1410" y="73874"/>
                </a:lnTo>
                <a:lnTo>
                  <a:pt x="33438" y="94850"/>
                </a:lnTo>
                <a:lnTo>
                  <a:pt x="82100" y="108597"/>
                </a:lnTo>
                <a:lnTo>
                  <a:pt x="124634" y="116552"/>
                </a:lnTo>
                <a:lnTo>
                  <a:pt x="174220" y="123376"/>
                </a:lnTo>
                <a:lnTo>
                  <a:pt x="229983" y="128929"/>
                </a:lnTo>
                <a:lnTo>
                  <a:pt x="291047" y="133069"/>
                </a:lnTo>
                <a:lnTo>
                  <a:pt x="356537" y="135656"/>
                </a:lnTo>
                <a:lnTo>
                  <a:pt x="425576" y="136550"/>
                </a:lnTo>
                <a:lnTo>
                  <a:pt x="460485" y="136324"/>
                </a:lnTo>
                <a:lnTo>
                  <a:pt x="527860" y="134566"/>
                </a:lnTo>
                <a:lnTo>
                  <a:pt x="591246" y="131184"/>
                </a:lnTo>
                <a:lnTo>
                  <a:pt x="649769" y="126320"/>
                </a:lnTo>
                <a:lnTo>
                  <a:pt x="702553" y="120114"/>
                </a:lnTo>
                <a:lnTo>
                  <a:pt x="748722" y="112707"/>
                </a:lnTo>
                <a:lnTo>
                  <a:pt x="787401" y="104239"/>
                </a:lnTo>
                <a:lnTo>
                  <a:pt x="829461" y="89855"/>
                </a:lnTo>
                <a:lnTo>
                  <a:pt x="851154" y="68275"/>
                </a:lnTo>
                <a:lnTo>
                  <a:pt x="849743" y="62675"/>
                </a:lnTo>
                <a:lnTo>
                  <a:pt x="817715" y="41699"/>
                </a:lnTo>
                <a:lnTo>
                  <a:pt x="769053" y="27953"/>
                </a:lnTo>
                <a:lnTo>
                  <a:pt x="726519" y="19997"/>
                </a:lnTo>
                <a:lnTo>
                  <a:pt x="676933" y="13173"/>
                </a:lnTo>
                <a:lnTo>
                  <a:pt x="621170" y="7620"/>
                </a:lnTo>
                <a:lnTo>
                  <a:pt x="560106" y="3480"/>
                </a:lnTo>
                <a:lnTo>
                  <a:pt x="494616" y="893"/>
                </a:lnTo>
                <a:lnTo>
                  <a:pt x="425576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406640" y="6158483"/>
            <a:ext cx="1132331" cy="25603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448422" y="5871057"/>
            <a:ext cx="851026" cy="477939"/>
          </a:xfrm>
          <a:custGeom>
            <a:avLst/>
            <a:gdLst/>
            <a:ahLst/>
            <a:cxnLst/>
            <a:rect l="l" t="t" r="r" b="b"/>
            <a:pathLst>
              <a:path w="851026" h="477939">
                <a:moveTo>
                  <a:pt x="0" y="0"/>
                </a:moveTo>
                <a:lnTo>
                  <a:pt x="0" y="409663"/>
                </a:lnTo>
                <a:lnTo>
                  <a:pt x="1410" y="415263"/>
                </a:lnTo>
                <a:lnTo>
                  <a:pt x="33436" y="436239"/>
                </a:lnTo>
                <a:lnTo>
                  <a:pt x="82092" y="449985"/>
                </a:lnTo>
                <a:lnTo>
                  <a:pt x="124618" y="457941"/>
                </a:lnTo>
                <a:lnTo>
                  <a:pt x="174193" y="464765"/>
                </a:lnTo>
                <a:lnTo>
                  <a:pt x="229939" y="470318"/>
                </a:lnTo>
                <a:lnTo>
                  <a:pt x="290982" y="474458"/>
                </a:lnTo>
                <a:lnTo>
                  <a:pt x="356444" y="477045"/>
                </a:lnTo>
                <a:lnTo>
                  <a:pt x="425450" y="477939"/>
                </a:lnTo>
                <a:lnTo>
                  <a:pt x="460358" y="477712"/>
                </a:lnTo>
                <a:lnTo>
                  <a:pt x="527733" y="475954"/>
                </a:lnTo>
                <a:lnTo>
                  <a:pt x="591119" y="472573"/>
                </a:lnTo>
                <a:lnTo>
                  <a:pt x="649642" y="467709"/>
                </a:lnTo>
                <a:lnTo>
                  <a:pt x="702426" y="461503"/>
                </a:lnTo>
                <a:lnTo>
                  <a:pt x="748595" y="454096"/>
                </a:lnTo>
                <a:lnTo>
                  <a:pt x="787274" y="445627"/>
                </a:lnTo>
                <a:lnTo>
                  <a:pt x="829334" y="431243"/>
                </a:lnTo>
                <a:lnTo>
                  <a:pt x="851026" y="409663"/>
                </a:lnTo>
                <a:lnTo>
                  <a:pt x="851026" y="68275"/>
                </a:lnTo>
                <a:lnTo>
                  <a:pt x="425450" y="68275"/>
                </a:lnTo>
                <a:lnTo>
                  <a:pt x="390559" y="68048"/>
                </a:lnTo>
                <a:lnTo>
                  <a:pt x="323215" y="66290"/>
                </a:lnTo>
                <a:lnTo>
                  <a:pt x="259853" y="62909"/>
                </a:lnTo>
                <a:lnTo>
                  <a:pt x="201349" y="58045"/>
                </a:lnTo>
                <a:lnTo>
                  <a:pt x="148579" y="51839"/>
                </a:lnTo>
                <a:lnTo>
                  <a:pt x="102419" y="44432"/>
                </a:lnTo>
                <a:lnTo>
                  <a:pt x="63746" y="35963"/>
                </a:lnTo>
                <a:lnTo>
                  <a:pt x="21691" y="21579"/>
                </a:lnTo>
                <a:lnTo>
                  <a:pt x="1410" y="5599"/>
                </a:lnTo>
                <a:lnTo>
                  <a:pt x="0" y="0"/>
                </a:lnTo>
                <a:close/>
              </a:path>
              <a:path w="851026" h="477939">
                <a:moveTo>
                  <a:pt x="851026" y="0"/>
                </a:moveTo>
                <a:lnTo>
                  <a:pt x="817588" y="26575"/>
                </a:lnTo>
                <a:lnTo>
                  <a:pt x="768926" y="40321"/>
                </a:lnTo>
                <a:lnTo>
                  <a:pt x="726392" y="48277"/>
                </a:lnTo>
                <a:lnTo>
                  <a:pt x="676806" y="55101"/>
                </a:lnTo>
                <a:lnTo>
                  <a:pt x="621043" y="60654"/>
                </a:lnTo>
                <a:lnTo>
                  <a:pt x="559979" y="64794"/>
                </a:lnTo>
                <a:lnTo>
                  <a:pt x="494489" y="67381"/>
                </a:lnTo>
                <a:lnTo>
                  <a:pt x="425450" y="68275"/>
                </a:lnTo>
                <a:lnTo>
                  <a:pt x="851026" y="68275"/>
                </a:lnTo>
                <a:lnTo>
                  <a:pt x="851026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448422" y="5802769"/>
            <a:ext cx="851026" cy="136563"/>
          </a:xfrm>
          <a:custGeom>
            <a:avLst/>
            <a:gdLst/>
            <a:ahLst/>
            <a:cxnLst/>
            <a:rect l="l" t="t" r="r" b="b"/>
            <a:pathLst>
              <a:path w="851026" h="136563">
                <a:moveTo>
                  <a:pt x="425450" y="0"/>
                </a:moveTo>
                <a:lnTo>
                  <a:pt x="356444" y="893"/>
                </a:lnTo>
                <a:lnTo>
                  <a:pt x="290982" y="3480"/>
                </a:lnTo>
                <a:lnTo>
                  <a:pt x="229939" y="7621"/>
                </a:lnTo>
                <a:lnTo>
                  <a:pt x="174193" y="13174"/>
                </a:lnTo>
                <a:lnTo>
                  <a:pt x="124618" y="19999"/>
                </a:lnTo>
                <a:lnTo>
                  <a:pt x="82092" y="27955"/>
                </a:lnTo>
                <a:lnTo>
                  <a:pt x="33436" y="41705"/>
                </a:lnTo>
                <a:lnTo>
                  <a:pt x="1410" y="62686"/>
                </a:lnTo>
                <a:lnTo>
                  <a:pt x="0" y="68287"/>
                </a:lnTo>
                <a:lnTo>
                  <a:pt x="1410" y="73887"/>
                </a:lnTo>
                <a:lnTo>
                  <a:pt x="33436" y="94863"/>
                </a:lnTo>
                <a:lnTo>
                  <a:pt x="82092" y="108609"/>
                </a:lnTo>
                <a:lnTo>
                  <a:pt x="124618" y="116565"/>
                </a:lnTo>
                <a:lnTo>
                  <a:pt x="174193" y="123389"/>
                </a:lnTo>
                <a:lnTo>
                  <a:pt x="229939" y="128942"/>
                </a:lnTo>
                <a:lnTo>
                  <a:pt x="290982" y="133082"/>
                </a:lnTo>
                <a:lnTo>
                  <a:pt x="356444" y="135669"/>
                </a:lnTo>
                <a:lnTo>
                  <a:pt x="425450" y="136563"/>
                </a:lnTo>
                <a:lnTo>
                  <a:pt x="460358" y="136336"/>
                </a:lnTo>
                <a:lnTo>
                  <a:pt x="527733" y="134578"/>
                </a:lnTo>
                <a:lnTo>
                  <a:pt x="591119" y="131197"/>
                </a:lnTo>
                <a:lnTo>
                  <a:pt x="649642" y="126333"/>
                </a:lnTo>
                <a:lnTo>
                  <a:pt x="702426" y="120127"/>
                </a:lnTo>
                <a:lnTo>
                  <a:pt x="748595" y="112720"/>
                </a:lnTo>
                <a:lnTo>
                  <a:pt x="787274" y="104251"/>
                </a:lnTo>
                <a:lnTo>
                  <a:pt x="829334" y="89867"/>
                </a:lnTo>
                <a:lnTo>
                  <a:pt x="851026" y="68287"/>
                </a:lnTo>
                <a:lnTo>
                  <a:pt x="849616" y="62686"/>
                </a:lnTo>
                <a:lnTo>
                  <a:pt x="817588" y="41705"/>
                </a:lnTo>
                <a:lnTo>
                  <a:pt x="768926" y="27955"/>
                </a:lnTo>
                <a:lnTo>
                  <a:pt x="726392" y="19999"/>
                </a:lnTo>
                <a:lnTo>
                  <a:pt x="676806" y="13174"/>
                </a:lnTo>
                <a:lnTo>
                  <a:pt x="621043" y="7621"/>
                </a:lnTo>
                <a:lnTo>
                  <a:pt x="559979" y="3480"/>
                </a:lnTo>
                <a:lnTo>
                  <a:pt x="494489" y="893"/>
                </a:lnTo>
                <a:lnTo>
                  <a:pt x="425450" y="0"/>
                </a:lnTo>
                <a:close/>
              </a:path>
            </a:pathLst>
          </a:custGeom>
          <a:solidFill>
            <a:srgbClr val="83B6C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1328927" y="1568195"/>
            <a:ext cx="3252216" cy="199491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1524380" y="1763140"/>
            <a:ext cx="2663444" cy="140690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91042" y="2449194"/>
            <a:ext cx="2449576" cy="135127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152819" y="4704854"/>
            <a:ext cx="2644394" cy="198488"/>
          </a:xfrm>
          <a:custGeom>
            <a:avLst/>
            <a:gdLst/>
            <a:ahLst/>
            <a:cxnLst/>
            <a:rect l="l" t="t" r="r" b="b"/>
            <a:pathLst>
              <a:path w="2644394" h="198488">
                <a:moveTo>
                  <a:pt x="0" y="198488"/>
                </a:moveTo>
                <a:lnTo>
                  <a:pt x="2644394" y="198488"/>
                </a:lnTo>
                <a:lnTo>
                  <a:pt x="2644394" y="0"/>
                </a:lnTo>
                <a:lnTo>
                  <a:pt x="0" y="0"/>
                </a:lnTo>
                <a:lnTo>
                  <a:pt x="0" y="198488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1886585" y="4170476"/>
            <a:ext cx="1166583" cy="58910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8764691" y="3391103"/>
            <a:ext cx="471292" cy="448112"/>
          </a:xfrm>
          <a:custGeom>
            <a:avLst/>
            <a:gdLst/>
            <a:ahLst/>
            <a:cxnLst/>
            <a:rect l="l" t="t" r="r" b="b"/>
            <a:pathLst>
              <a:path w="471292" h="448112">
                <a:moveTo>
                  <a:pt x="287569" y="0"/>
                </a:moveTo>
                <a:lnTo>
                  <a:pt x="22365" y="0"/>
                </a:lnTo>
                <a:lnTo>
                  <a:pt x="7525" y="4203"/>
                </a:lnTo>
                <a:lnTo>
                  <a:pt x="235" y="14342"/>
                </a:lnTo>
                <a:lnTo>
                  <a:pt x="0" y="431338"/>
                </a:lnTo>
                <a:lnTo>
                  <a:pt x="5335" y="442225"/>
                </a:lnTo>
                <a:lnTo>
                  <a:pt x="18944" y="447922"/>
                </a:lnTo>
                <a:lnTo>
                  <a:pt x="448917" y="448112"/>
                </a:lnTo>
                <a:lnTo>
                  <a:pt x="463761" y="443911"/>
                </a:lnTo>
                <a:lnTo>
                  <a:pt x="471055" y="433775"/>
                </a:lnTo>
                <a:lnTo>
                  <a:pt x="471070" y="414564"/>
                </a:lnTo>
                <a:lnTo>
                  <a:pt x="43933" y="414564"/>
                </a:lnTo>
                <a:lnTo>
                  <a:pt x="43933" y="33553"/>
                </a:lnTo>
                <a:lnTo>
                  <a:pt x="335320" y="33553"/>
                </a:lnTo>
                <a:lnTo>
                  <a:pt x="293155" y="1803"/>
                </a:lnTo>
                <a:lnTo>
                  <a:pt x="287569" y="0"/>
                </a:lnTo>
                <a:close/>
              </a:path>
              <a:path w="471292" h="448112">
                <a:moveTo>
                  <a:pt x="335320" y="33553"/>
                </a:moveTo>
                <a:lnTo>
                  <a:pt x="258811" y="33553"/>
                </a:lnTo>
                <a:lnTo>
                  <a:pt x="258811" y="142583"/>
                </a:lnTo>
                <a:lnTo>
                  <a:pt x="264416" y="153712"/>
                </a:lnTo>
                <a:lnTo>
                  <a:pt x="277937" y="159179"/>
                </a:lnTo>
                <a:lnTo>
                  <a:pt x="427351" y="159356"/>
                </a:lnTo>
                <a:lnTo>
                  <a:pt x="427351" y="414564"/>
                </a:lnTo>
                <a:lnTo>
                  <a:pt x="471070" y="414564"/>
                </a:lnTo>
                <a:lnTo>
                  <a:pt x="471292" y="140788"/>
                </a:lnTo>
                <a:lnTo>
                  <a:pt x="470483" y="138386"/>
                </a:lnTo>
                <a:lnTo>
                  <a:pt x="469685" y="136591"/>
                </a:lnTo>
                <a:lnTo>
                  <a:pt x="468887" y="134197"/>
                </a:lnTo>
                <a:lnTo>
                  <a:pt x="457757" y="125811"/>
                </a:lnTo>
                <a:lnTo>
                  <a:pt x="303539" y="125811"/>
                </a:lnTo>
                <a:lnTo>
                  <a:pt x="303539" y="56917"/>
                </a:lnTo>
                <a:lnTo>
                  <a:pt x="366327" y="56917"/>
                </a:lnTo>
                <a:lnTo>
                  <a:pt x="335320" y="33553"/>
                </a:lnTo>
                <a:close/>
              </a:path>
              <a:path w="471292" h="448112">
                <a:moveTo>
                  <a:pt x="366327" y="56917"/>
                </a:moveTo>
                <a:lnTo>
                  <a:pt x="303539" y="56917"/>
                </a:lnTo>
                <a:lnTo>
                  <a:pt x="395400" y="125811"/>
                </a:lnTo>
                <a:lnTo>
                  <a:pt x="457757" y="125811"/>
                </a:lnTo>
                <a:lnTo>
                  <a:pt x="366327" y="56917"/>
                </a:lnTo>
                <a:close/>
              </a:path>
            </a:pathLst>
          </a:custGeom>
          <a:solidFill>
            <a:srgbClr val="6CC52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311302" y="306728"/>
            <a:ext cx="4014139" cy="807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3095"/>
              </a:lnSpc>
              <a:spcBef>
                <a:spcPts val="154"/>
              </a:spcBef>
            </a:pPr>
            <a:r>
              <a:rPr dirty="0" smtClean="0" sz="2800" spc="9">
                <a:latin typeface=""/>
                <a:cs typeface=""/>
              </a:rPr>
              <a:t>提问</a:t>
            </a:r>
            <a:r>
              <a:rPr dirty="0" smtClean="0" baseline="-1035" sz="4200" spc="4" b="1">
                <a:latin typeface="Arial"/>
                <a:cs typeface="Arial"/>
              </a:rPr>
              <a:t>-</a:t>
            </a:r>
            <a:r>
              <a:rPr dirty="0" smtClean="0" sz="2800" spc="9">
                <a:latin typeface=""/>
                <a:cs typeface=""/>
              </a:rPr>
              <a:t>回</a:t>
            </a:r>
            <a:r>
              <a:rPr dirty="0" smtClean="0" sz="2800" spc="14">
                <a:latin typeface=""/>
                <a:cs typeface=""/>
              </a:rPr>
              <a:t>答</a:t>
            </a:r>
            <a:r>
              <a:rPr dirty="0" smtClean="0" baseline="-1035" sz="4200" spc="4" b="1">
                <a:latin typeface="Arial"/>
                <a:cs typeface="Arial"/>
              </a:rPr>
              <a:t>-</a:t>
            </a:r>
            <a:r>
              <a:rPr dirty="0" smtClean="0" sz="2800" spc="9">
                <a:latin typeface=""/>
                <a:cs typeface=""/>
              </a:rPr>
              <a:t>行动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160"/>
              </a:lnSpc>
              <a:spcBef>
                <a:spcPts val="3"/>
              </a:spcBef>
            </a:pPr>
            <a:r>
              <a:rPr dirty="0" smtClean="0" baseline="-4036" sz="4200" spc="9">
                <a:latin typeface=""/>
                <a:cs typeface=""/>
              </a:rPr>
              <a:t>人力资本大数据分析实例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617457" y="2972260"/>
            <a:ext cx="558850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0076CA"/>
                </a:solidFill>
                <a:latin typeface=""/>
                <a:cs typeface=""/>
              </a:rPr>
              <a:t>预报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191380" y="3048460"/>
            <a:ext cx="1285798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0076CA"/>
                </a:solidFill>
                <a:latin typeface=""/>
                <a:cs typeface=""/>
              </a:rPr>
              <a:t>预测</a:t>
            </a:r>
            <a:r>
              <a:rPr dirty="0" smtClean="0" baseline="-4070" sz="2850" spc="9">
                <a:solidFill>
                  <a:srgbClr val="0076CA"/>
                </a:solidFill>
                <a:latin typeface="MS PGothic"/>
                <a:cs typeface="MS PGothic"/>
              </a:rPr>
              <a:t>与建模</a:t>
            </a:r>
            <a:endParaRPr sz="1900">
              <a:latin typeface="MS PGothic"/>
              <a:cs typeface="MS PGothic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594093" y="3048460"/>
            <a:ext cx="1043863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3568" sz="2850" spc="9">
                <a:solidFill>
                  <a:srgbClr val="0076CA"/>
                </a:solidFill>
                <a:latin typeface=""/>
                <a:cs typeface=""/>
              </a:rPr>
              <a:t>战</a:t>
            </a:r>
            <a:r>
              <a:rPr dirty="0" smtClean="0" baseline="-4070" sz="2850" spc="14">
                <a:solidFill>
                  <a:srgbClr val="0076CA"/>
                </a:solidFill>
                <a:latin typeface="MS PGothic"/>
                <a:cs typeface="MS PGothic"/>
              </a:rPr>
              <a:t>略</a:t>
            </a:r>
            <a:r>
              <a:rPr dirty="0" smtClean="0" baseline="-3568" sz="2850" spc="9">
                <a:solidFill>
                  <a:srgbClr val="0076CA"/>
                </a:solidFill>
                <a:latin typeface=""/>
                <a:cs typeface=""/>
              </a:rPr>
              <a:t>设计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650348" y="3371548"/>
            <a:ext cx="2255443" cy="537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4070" sz="2850" spc="9">
                <a:solidFill>
                  <a:srgbClr val="0076CA"/>
                </a:solidFill>
                <a:latin typeface="MS PGothic"/>
                <a:cs typeface="MS PGothic"/>
              </a:rPr>
              <a:t>交互式</a:t>
            </a:r>
            <a:r>
              <a:rPr dirty="0" smtClean="0" baseline="-3568" sz="2850" spc="9">
                <a:solidFill>
                  <a:srgbClr val="0076CA"/>
                </a:solidFill>
                <a:latin typeface=""/>
                <a:cs typeface=""/>
              </a:rPr>
              <a:t>设</a:t>
            </a:r>
            <a:r>
              <a:rPr dirty="0" smtClean="0" baseline="-3568" sz="2850" spc="14">
                <a:solidFill>
                  <a:srgbClr val="0076CA"/>
                </a:solidFill>
                <a:latin typeface=""/>
                <a:cs typeface=""/>
              </a:rPr>
              <a:t>计</a:t>
            </a:r>
            <a:r>
              <a:rPr dirty="0" smtClean="0" baseline="-4070" sz="2850" spc="9">
                <a:solidFill>
                  <a:srgbClr val="0076CA"/>
                </a:solidFill>
                <a:latin typeface="MS PGothic"/>
                <a:cs typeface="MS PGothic"/>
              </a:rPr>
              <a:t>与安全分</a:t>
            </a:r>
            <a:endParaRPr sz="1900">
              <a:latin typeface="MS PGothic"/>
              <a:cs typeface="MS PGothic"/>
            </a:endParaRPr>
          </a:p>
          <a:p>
            <a:pPr marL="12700" marR="36118">
              <a:lnSpc>
                <a:spcPts val="2135"/>
              </a:lnSpc>
              <a:spcBef>
                <a:spcPts val="7"/>
              </a:spcBef>
            </a:pPr>
            <a:r>
              <a:rPr dirty="0" smtClean="0" baseline="-3568" sz="2850" spc="0">
                <a:solidFill>
                  <a:srgbClr val="0076CA"/>
                </a:solidFill>
                <a:latin typeface=""/>
                <a:cs typeface=""/>
              </a:rPr>
              <a:t>发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942082" y="3375025"/>
            <a:ext cx="493564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2874" sz="2850" spc="0" b="1">
                <a:solidFill>
                  <a:srgbClr val="0076CA"/>
                </a:solidFill>
                <a:latin typeface="Calibri"/>
                <a:cs typeface="Calibri"/>
              </a:rPr>
              <a:t>K</a:t>
            </a:r>
            <a:r>
              <a:rPr dirty="0" smtClean="0" baseline="2874" sz="2850" spc="-4" b="1">
                <a:solidFill>
                  <a:srgbClr val="0076CA"/>
                </a:solidFill>
                <a:latin typeface="Calibri"/>
                <a:cs typeface="Calibri"/>
              </a:rPr>
              <a:t>P</a:t>
            </a:r>
            <a:r>
              <a:rPr dirty="0" smtClean="0" baseline="2874" sz="2850" spc="0" b="1">
                <a:solidFill>
                  <a:srgbClr val="0076CA"/>
                </a:solidFill>
                <a:latin typeface="Calibri"/>
                <a:cs typeface="Calibri"/>
              </a:rPr>
              <a:t>Is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385050" y="3544390"/>
            <a:ext cx="1674911" cy="951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796" marR="28575">
              <a:lnSpc>
                <a:spcPts val="3130"/>
              </a:lnSpc>
              <a:spcBef>
                <a:spcPts val="156"/>
              </a:spcBef>
            </a:pPr>
            <a:r>
              <a:rPr dirty="0" smtClean="0" sz="3000" spc="-54" b="1">
                <a:solidFill>
                  <a:srgbClr val="79C143"/>
                </a:solidFill>
                <a:latin typeface="Arial Black"/>
                <a:cs typeface="Arial Black"/>
              </a:rPr>
              <a:t>B</a:t>
            </a:r>
            <a:r>
              <a:rPr dirty="0" smtClean="0" sz="3000" spc="0" b="1">
                <a:solidFill>
                  <a:srgbClr val="79C143"/>
                </a:solidFill>
                <a:latin typeface="Arial Black"/>
                <a:cs typeface="Arial Black"/>
              </a:rPr>
              <a:t>ASE</a:t>
            </a:r>
            <a:endParaRPr sz="3000">
              <a:latin typeface="Arial Black"/>
              <a:cs typeface="Arial Black"/>
            </a:endParaRPr>
          </a:p>
          <a:p>
            <a:pPr marL="18796" marR="28575">
              <a:lnSpc>
                <a:spcPts val="1330"/>
              </a:lnSpc>
            </a:pPr>
            <a:r>
              <a:rPr dirty="0" smtClean="0" baseline="4727" sz="2250" spc="-4" b="1">
                <a:solidFill>
                  <a:srgbClr val="79C143"/>
                </a:solidFill>
                <a:latin typeface="Arial Black"/>
                <a:cs typeface="Arial Black"/>
              </a:rPr>
              <a:t>A</a:t>
            </a:r>
            <a:r>
              <a:rPr dirty="0" smtClean="0" baseline="4727" sz="2250" spc="0" b="1">
                <a:solidFill>
                  <a:srgbClr val="79C143"/>
                </a:solidFill>
                <a:latin typeface="Arial Black"/>
                <a:cs typeface="Arial Black"/>
              </a:rPr>
              <a:t>N</a:t>
            </a:r>
            <a:r>
              <a:rPr dirty="0" smtClean="0" baseline="4727" sz="2250" spc="-9" b="1">
                <a:solidFill>
                  <a:srgbClr val="79C143"/>
                </a:solidFill>
                <a:latin typeface="Arial Black"/>
                <a:cs typeface="Arial Black"/>
              </a:rPr>
              <a:t>S</a:t>
            </a:r>
            <a:r>
              <a:rPr dirty="0" smtClean="0" baseline="4727" sz="2250" spc="0" b="1">
                <a:solidFill>
                  <a:srgbClr val="79C143"/>
                </a:solidFill>
                <a:latin typeface="Arial Black"/>
                <a:cs typeface="Arial Black"/>
              </a:rPr>
              <a:t>W</a:t>
            </a:r>
            <a:r>
              <a:rPr dirty="0" smtClean="0" baseline="4727" sz="2250" spc="-9" b="1">
                <a:solidFill>
                  <a:srgbClr val="79C143"/>
                </a:solidFill>
                <a:latin typeface="Arial Black"/>
                <a:cs typeface="Arial Black"/>
              </a:rPr>
              <a:t>E</a:t>
            </a:r>
            <a:r>
              <a:rPr dirty="0" smtClean="0" baseline="4727" sz="2250" spc="-4" b="1">
                <a:solidFill>
                  <a:srgbClr val="79C143"/>
                </a:solidFill>
                <a:latin typeface="Arial Black"/>
                <a:cs typeface="Arial Black"/>
              </a:rPr>
              <a:t>R</a:t>
            </a:r>
            <a:r>
              <a:rPr dirty="0" smtClean="0" baseline="4727" sz="2250" spc="0" b="1">
                <a:solidFill>
                  <a:srgbClr val="79C143"/>
                </a:solidFill>
                <a:latin typeface="Arial Black"/>
                <a:cs typeface="Arial Black"/>
              </a:rPr>
              <a:t>S</a:t>
            </a:r>
            <a:r>
              <a:rPr dirty="0" smtClean="0" baseline="4727" sz="2250" spc="9" b="1">
                <a:solidFill>
                  <a:srgbClr val="79C143"/>
                </a:solidFill>
                <a:latin typeface="Arial Black"/>
                <a:cs typeface="Arial Black"/>
              </a:rPr>
              <a:t> </a:t>
            </a:r>
            <a:r>
              <a:rPr dirty="0" smtClean="0" baseline="4727" sz="2250" spc="0" b="1">
                <a:solidFill>
                  <a:srgbClr val="79C143"/>
                </a:solidFill>
                <a:latin typeface="Arial Black"/>
                <a:cs typeface="Arial Black"/>
              </a:rPr>
              <a:t>ON</a:t>
            </a:r>
            <a:endParaRPr sz="1500">
              <a:latin typeface="Arial Black"/>
              <a:cs typeface="Arial Black"/>
            </a:endParaRPr>
          </a:p>
          <a:p>
            <a:pPr marL="12700">
              <a:lnSpc>
                <a:spcPts val="1500"/>
              </a:lnSpc>
              <a:spcBef>
                <a:spcPts val="8"/>
              </a:spcBef>
            </a:pPr>
            <a:r>
              <a:rPr dirty="0" smtClean="0" baseline="3151" sz="2250" spc="-150" b="1">
                <a:solidFill>
                  <a:srgbClr val="79C143"/>
                </a:solidFill>
                <a:latin typeface="Arial Black"/>
                <a:cs typeface="Arial Black"/>
              </a:rPr>
              <a:t>F</a:t>
            </a:r>
            <a:r>
              <a:rPr dirty="0" smtClean="0" baseline="3151" sz="2250" spc="-25" b="1">
                <a:solidFill>
                  <a:srgbClr val="79C143"/>
                </a:solidFill>
                <a:latin typeface="Arial Black"/>
                <a:cs typeface="Arial Black"/>
              </a:rPr>
              <a:t>A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C</a:t>
            </a:r>
            <a:r>
              <a:rPr dirty="0" smtClean="0" baseline="3151" sz="2250" spc="-4" b="1">
                <a:solidFill>
                  <a:srgbClr val="79C143"/>
                </a:solidFill>
                <a:latin typeface="Arial Black"/>
                <a:cs typeface="Arial Black"/>
              </a:rPr>
              <a:t>T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S</a:t>
            </a:r>
            <a:r>
              <a:rPr dirty="0" smtClean="0" baseline="3151" sz="2250" spc="-11" b="1">
                <a:solidFill>
                  <a:srgbClr val="79C143"/>
                </a:solidFill>
                <a:latin typeface="Arial Black"/>
                <a:cs typeface="Arial Black"/>
              </a:rPr>
              <a:t> 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V</a:t>
            </a:r>
            <a:r>
              <a:rPr dirty="0" smtClean="0" baseline="3151" sz="2250" spc="-4" b="1">
                <a:solidFill>
                  <a:srgbClr val="79C143"/>
                </a:solidFill>
                <a:latin typeface="Arial Black"/>
                <a:cs typeface="Arial Black"/>
              </a:rPr>
              <a:t>S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.</a:t>
            </a:r>
            <a:r>
              <a:rPr dirty="0" smtClean="0" baseline="3151" sz="2250" spc="4" b="1">
                <a:solidFill>
                  <a:srgbClr val="79C143"/>
                </a:solidFill>
                <a:latin typeface="Arial Black"/>
                <a:cs typeface="Arial Black"/>
              </a:rPr>
              <a:t> 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GUT</a:t>
            </a:r>
            <a:endParaRPr sz="1500">
              <a:latin typeface="Arial Black"/>
              <a:cs typeface="Arial Black"/>
            </a:endParaRPr>
          </a:p>
          <a:p>
            <a:pPr marL="12700" marR="28575">
              <a:lnSpc>
                <a:spcPts val="1530"/>
              </a:lnSpc>
              <a:spcBef>
                <a:spcPts val="1"/>
              </a:spcBef>
            </a:pPr>
            <a:r>
              <a:rPr dirty="0" smtClean="0" baseline="3151" sz="2250" spc="-4" b="1">
                <a:solidFill>
                  <a:srgbClr val="79C143"/>
                </a:solidFill>
                <a:latin typeface="Arial Black"/>
                <a:cs typeface="Arial Black"/>
              </a:rPr>
              <a:t>F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E</a:t>
            </a:r>
            <a:r>
              <a:rPr dirty="0" smtClean="0" baseline="3151" sz="2250" spc="-4" b="1">
                <a:solidFill>
                  <a:srgbClr val="79C143"/>
                </a:solidFill>
                <a:latin typeface="Arial Black"/>
                <a:cs typeface="Arial Black"/>
              </a:rPr>
              <a:t>E</a:t>
            </a:r>
            <a:r>
              <a:rPr dirty="0" smtClean="0" baseline="3151" sz="2250" spc="-4" b="1">
                <a:solidFill>
                  <a:srgbClr val="79C143"/>
                </a:solidFill>
                <a:latin typeface="Arial Black"/>
                <a:cs typeface="Arial Black"/>
              </a:rPr>
              <a:t>L</a:t>
            </a:r>
            <a:r>
              <a:rPr dirty="0" smtClean="0" baseline="3151" sz="2250" spc="4" b="1">
                <a:solidFill>
                  <a:srgbClr val="79C143"/>
                </a:solidFill>
                <a:latin typeface="Arial Black"/>
                <a:cs typeface="Arial Black"/>
              </a:rPr>
              <a:t>I</a:t>
            </a:r>
            <a:r>
              <a:rPr dirty="0" smtClean="0" baseline="3151" sz="2250" spc="0" b="1">
                <a:solidFill>
                  <a:srgbClr val="79C143"/>
                </a:solidFill>
                <a:latin typeface="Arial Black"/>
                <a:cs typeface="Arial Black"/>
              </a:rPr>
              <a:t>NGS</a:t>
            </a:r>
            <a:endParaRPr sz="1500">
              <a:latin typeface="Arial Black"/>
              <a:cs typeface="Arial Black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99415" y="3905202"/>
            <a:ext cx="1284579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baseline="-4070" sz="2850" spc="9">
                <a:solidFill>
                  <a:srgbClr val="0076CA"/>
                </a:solidFill>
                <a:latin typeface="MS PGothic"/>
                <a:cs typeface="MS PGothic"/>
              </a:rPr>
              <a:t>内嵌方</a:t>
            </a:r>
            <a:r>
              <a:rPr dirty="0" smtClean="0" baseline="-4070" sz="2850" spc="14">
                <a:solidFill>
                  <a:srgbClr val="0076CA"/>
                </a:solidFill>
                <a:latin typeface="MS PGothic"/>
                <a:cs typeface="MS PGothic"/>
              </a:rPr>
              <a:t>法</a:t>
            </a:r>
            <a:r>
              <a:rPr dirty="0" smtClean="0" baseline="-3568" sz="2850" spc="0">
                <a:solidFill>
                  <a:srgbClr val="0076CA"/>
                </a:solidFill>
                <a:latin typeface=""/>
                <a:cs typeface=""/>
              </a:rPr>
              <a:t>论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659628" y="4841779"/>
            <a:ext cx="880380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9587" indent="-246887">
              <a:lnSpc>
                <a:spcPts val="1400"/>
              </a:lnSpc>
              <a:spcBef>
                <a:spcPts val="160"/>
              </a:spcBef>
            </a:pPr>
            <a:r>
              <a:rPr dirty="0" smtClean="0" sz="1300" spc="0">
                <a:solidFill>
                  <a:srgbClr val="FFFFFF"/>
                </a:solidFill>
                <a:latin typeface="MS PGothic"/>
                <a:cs typeface="MS PGothic"/>
              </a:rPr>
              <a:t>集成的数据</a:t>
            </a:r>
            <a:r>
              <a:rPr dirty="0" smtClean="0" sz="1300" spc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dirty="0" smtClean="0" sz="1300" spc="0">
                <a:solidFill>
                  <a:srgbClr val="FFFFFF"/>
                </a:solidFill>
                <a:latin typeface="MS PGothic"/>
                <a:cs typeface="MS PGothic"/>
              </a:rPr>
              <a:t>平台</a:t>
            </a:r>
            <a:endParaRPr sz="1300">
              <a:latin typeface="MS PGothic"/>
              <a:cs typeface="MS PGothic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17714" y="4855011"/>
            <a:ext cx="113613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682" sz="2100" spc="9">
                <a:solidFill>
                  <a:srgbClr val="404040"/>
                </a:solidFill>
                <a:latin typeface="MS PGothic"/>
                <a:cs typeface="MS PGothic"/>
              </a:rPr>
              <a:t>行</a:t>
            </a:r>
            <a:r>
              <a:rPr dirty="0" smtClean="0" baseline="-3228" sz="2100" spc="9">
                <a:solidFill>
                  <a:srgbClr val="404040"/>
                </a:solidFill>
                <a:latin typeface=""/>
                <a:cs typeface=""/>
              </a:rPr>
              <a:t>业</a:t>
            </a:r>
            <a:r>
              <a:rPr dirty="0" smtClean="0" baseline="-3682" sz="2100" spc="0">
                <a:solidFill>
                  <a:srgbClr val="404040"/>
                </a:solidFill>
                <a:latin typeface="MS PGothic"/>
                <a:cs typeface="MS PGothic"/>
              </a:rPr>
              <a:t>用人</a:t>
            </a:r>
            <a:r>
              <a:rPr dirty="0" smtClean="0" baseline="-3682" sz="2100" spc="-14">
                <a:solidFill>
                  <a:srgbClr val="404040"/>
                </a:solidFill>
                <a:latin typeface="MS PGothic"/>
                <a:cs typeface="MS PGothic"/>
              </a:rPr>
              <a:t>参</a:t>
            </a:r>
            <a:r>
              <a:rPr dirty="0" smtClean="0" baseline="-3682" sz="2100" spc="0">
                <a:solidFill>
                  <a:srgbClr val="404040"/>
                </a:solidFill>
                <a:latin typeface="MS PGothic"/>
                <a:cs typeface="MS PGothic"/>
              </a:rPr>
              <a:t>数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743959" y="4870632"/>
            <a:ext cx="962359" cy="223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baseline="1950" sz="2100" spc="0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dirty="0" smtClean="0" baseline="1950" sz="2100" spc="-4" b="1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dirty="0" smtClean="0" baseline="1950" sz="2100" spc="0" b="1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dirty="0" smtClean="0" baseline="1950" sz="2100" spc="-4" b="1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dirty="0" smtClean="0" baseline="1950" sz="2100" spc="0" b="1">
                <a:solidFill>
                  <a:srgbClr val="404040"/>
                </a:solidFill>
                <a:latin typeface="Calibri"/>
                <a:cs typeface="Calibri"/>
              </a:rPr>
              <a:t>0+</a:t>
            </a:r>
            <a:r>
              <a:rPr dirty="0" smtClean="0" baseline="1950" sz="2100" spc="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mtClean="0" baseline="1841" sz="2100" spc="9">
                <a:solidFill>
                  <a:srgbClr val="404040"/>
                </a:solidFill>
                <a:latin typeface="MS PGothic"/>
                <a:cs typeface="MS PGothic"/>
              </a:rPr>
              <a:t>指</a:t>
            </a:r>
            <a:r>
              <a:rPr dirty="0" smtClean="0" baseline="1614" sz="2100" spc="0">
                <a:solidFill>
                  <a:srgbClr val="404040"/>
                </a:solidFill>
                <a:latin typeface=""/>
                <a:cs typeface=""/>
              </a:rPr>
              <a:t>标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23520" y="4952529"/>
            <a:ext cx="2178483" cy="510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0" marR="47548">
              <a:lnSpc>
                <a:spcPts val="1580"/>
              </a:lnSpc>
              <a:spcBef>
                <a:spcPts val="79"/>
              </a:spcBef>
            </a:pPr>
            <a:r>
              <a:rPr dirty="0" smtClean="0" sz="1500" spc="0" b="1">
                <a:solidFill>
                  <a:srgbClr val="00A3E3"/>
                </a:solidFill>
                <a:latin typeface="Arial Black"/>
                <a:cs typeface="Arial Black"/>
              </a:rPr>
              <a:t>A</a:t>
            </a:r>
            <a:r>
              <a:rPr dirty="0" smtClean="0" sz="1500" spc="-4" b="1">
                <a:solidFill>
                  <a:srgbClr val="00A3E3"/>
                </a:solidFill>
                <a:latin typeface="Arial Black"/>
                <a:cs typeface="Arial Black"/>
              </a:rPr>
              <a:t>S</a:t>
            </a:r>
            <a:r>
              <a:rPr dirty="0" smtClean="0" sz="1500" spc="0" b="1">
                <a:solidFill>
                  <a:srgbClr val="00A3E3"/>
                </a:solidFill>
                <a:latin typeface="Arial Black"/>
                <a:cs typeface="Arial Black"/>
              </a:rPr>
              <a:t>K</a:t>
            </a:r>
            <a:r>
              <a:rPr dirty="0" smtClean="0" sz="1500" spc="0" b="1">
                <a:solidFill>
                  <a:srgbClr val="00A3E3"/>
                </a:solidFill>
                <a:latin typeface="Arial Black"/>
                <a:cs typeface="Arial Black"/>
              </a:rPr>
              <a:t> </a:t>
            </a:r>
            <a:r>
              <a:rPr dirty="0" smtClean="0" sz="1500" spc="0" b="1">
                <a:solidFill>
                  <a:srgbClr val="00A3E3"/>
                </a:solidFill>
                <a:latin typeface="Arial Black"/>
                <a:cs typeface="Arial Black"/>
              </a:rPr>
              <a:t>THE</a:t>
            </a:r>
            <a:r>
              <a:rPr dirty="0" smtClean="0" sz="1500" spc="9" b="1">
                <a:solidFill>
                  <a:srgbClr val="00A3E3"/>
                </a:solidFill>
                <a:latin typeface="Arial Black"/>
                <a:cs typeface="Arial Black"/>
              </a:rPr>
              <a:t> </a:t>
            </a:r>
            <a:r>
              <a:rPr dirty="0" smtClean="0" sz="1500" spc="0" b="1">
                <a:solidFill>
                  <a:srgbClr val="00A3E3"/>
                </a:solidFill>
                <a:latin typeface="Arial Black"/>
                <a:cs typeface="Arial Black"/>
              </a:rPr>
              <a:t>RIGHT</a:t>
            </a:r>
            <a:endParaRPr sz="1500">
              <a:latin typeface="Arial Black"/>
              <a:cs typeface="Arial Black"/>
            </a:endParaRPr>
          </a:p>
          <a:p>
            <a:pPr marL="12700">
              <a:lnSpc>
                <a:spcPts val="2440"/>
              </a:lnSpc>
              <a:spcBef>
                <a:spcPts val="42"/>
              </a:spcBef>
            </a:pPr>
            <a:r>
              <a:rPr dirty="0" smtClean="0" baseline="2836" sz="3750" spc="0" b="1">
                <a:solidFill>
                  <a:srgbClr val="00A3E3"/>
                </a:solidFill>
                <a:latin typeface="Arial Black"/>
                <a:cs typeface="Arial Black"/>
              </a:rPr>
              <a:t>QU</a:t>
            </a:r>
            <a:r>
              <a:rPr dirty="0" smtClean="0" baseline="2836" sz="3750" spc="-9" b="1">
                <a:solidFill>
                  <a:srgbClr val="00A3E3"/>
                </a:solidFill>
                <a:latin typeface="Arial Black"/>
                <a:cs typeface="Arial Black"/>
              </a:rPr>
              <a:t>E</a:t>
            </a:r>
            <a:r>
              <a:rPr dirty="0" smtClean="0" baseline="2836" sz="3750" spc="0" b="1">
                <a:solidFill>
                  <a:srgbClr val="00A3E3"/>
                </a:solidFill>
                <a:latin typeface="Arial Black"/>
                <a:cs typeface="Arial Black"/>
              </a:rPr>
              <a:t>STIO</a:t>
            </a:r>
            <a:r>
              <a:rPr dirty="0" smtClean="0" baseline="2836" sz="3750" spc="-9" b="1">
                <a:solidFill>
                  <a:srgbClr val="00A3E3"/>
                </a:solidFill>
                <a:latin typeface="Arial Black"/>
                <a:cs typeface="Arial Black"/>
              </a:rPr>
              <a:t>N</a:t>
            </a:r>
            <a:r>
              <a:rPr dirty="0" smtClean="0" baseline="2836" sz="3750" spc="0" b="1">
                <a:solidFill>
                  <a:srgbClr val="00A3E3"/>
                </a:solidFill>
                <a:latin typeface="Arial Black"/>
                <a:cs typeface="Arial Black"/>
              </a:rPr>
              <a:t>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678036" y="5091429"/>
            <a:ext cx="114807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1969" sz="3600" spc="0" b="1">
                <a:solidFill>
                  <a:srgbClr val="F3901D"/>
                </a:solidFill>
                <a:latin typeface="Arial Black"/>
                <a:cs typeface="Arial Black"/>
              </a:rPr>
              <a:t>KN</a:t>
            </a:r>
            <a:r>
              <a:rPr dirty="0" smtClean="0" baseline="1969" sz="3600" spc="-25" b="1">
                <a:solidFill>
                  <a:srgbClr val="F3901D"/>
                </a:solidFill>
                <a:latin typeface="Arial Black"/>
                <a:cs typeface="Arial Black"/>
              </a:rPr>
              <a:t>O</a:t>
            </a:r>
            <a:r>
              <a:rPr dirty="0" smtClean="0" baseline="1969" sz="3600" spc="0" b="1">
                <a:solidFill>
                  <a:srgbClr val="F3901D"/>
                </a:solidFill>
                <a:latin typeface="Arial Black"/>
                <a:cs typeface="Arial Black"/>
              </a:rPr>
              <a:t>W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551685" y="5091429"/>
            <a:ext cx="7786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1969" sz="3600" spc="0" b="1">
                <a:solidFill>
                  <a:srgbClr val="F3901D"/>
                </a:solidFill>
                <a:latin typeface="Arial Black"/>
                <a:cs typeface="Arial Black"/>
              </a:rPr>
              <a:t>THE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678036" y="5390288"/>
            <a:ext cx="271845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3376" sz="2100" spc="4" b="1">
                <a:solidFill>
                  <a:srgbClr val="FFCF00"/>
                </a:solidFill>
                <a:latin typeface="Arial Black"/>
                <a:cs typeface="Arial Black"/>
              </a:rPr>
              <a:t>I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M</a:t>
            </a:r>
            <a:r>
              <a:rPr dirty="0" smtClean="0" baseline="3376" sz="2100" spc="-125" b="1">
                <a:solidFill>
                  <a:srgbClr val="FFCF00"/>
                </a:solidFill>
                <a:latin typeface="Arial Black"/>
                <a:cs typeface="Arial Black"/>
              </a:rPr>
              <a:t>P</a:t>
            </a:r>
            <a:r>
              <a:rPr dirty="0" smtClean="0" baseline="3376" sz="2100" spc="-25" b="1">
                <a:solidFill>
                  <a:srgbClr val="FFCF00"/>
                </a:solidFill>
                <a:latin typeface="Arial Black"/>
                <a:cs typeface="Arial Black"/>
              </a:rPr>
              <a:t>A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CT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 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O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F</a:t>
            </a:r>
            <a:r>
              <a:rPr dirty="0" smtClean="0" baseline="3376" sz="2100" spc="-9" b="1">
                <a:solidFill>
                  <a:srgbClr val="FFCF00"/>
                </a:solidFill>
                <a:latin typeface="Arial Black"/>
                <a:cs typeface="Arial Black"/>
              </a:rPr>
              <a:t> </a:t>
            </a:r>
            <a:r>
              <a:rPr dirty="0" smtClean="0" baseline="3376" sz="2100" spc="-84" b="1">
                <a:solidFill>
                  <a:srgbClr val="FFCF00"/>
                </a:solidFill>
                <a:latin typeface="Arial Black"/>
                <a:cs typeface="Arial Black"/>
              </a:rPr>
              <a:t>Y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O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U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R</a:t>
            </a:r>
            <a:r>
              <a:rPr dirty="0" smtClean="0" baseline="3376" sz="2100" spc="-9" b="1">
                <a:solidFill>
                  <a:srgbClr val="FFCF00"/>
                </a:solidFill>
                <a:latin typeface="Arial Black"/>
                <a:cs typeface="Arial Black"/>
              </a:rPr>
              <a:t> </a:t>
            </a:r>
            <a:r>
              <a:rPr dirty="0" smtClean="0" baseline="3376" sz="2100" spc="-25" b="1">
                <a:solidFill>
                  <a:srgbClr val="FFCF00"/>
                </a:solidFill>
                <a:latin typeface="Arial Black"/>
                <a:cs typeface="Arial Black"/>
              </a:rPr>
              <a:t>A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C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T</a:t>
            </a:r>
            <a:r>
              <a:rPr dirty="0" smtClean="0" baseline="3376" sz="2100" spc="4" b="1">
                <a:solidFill>
                  <a:srgbClr val="FFCF00"/>
                </a:solidFill>
                <a:latin typeface="Arial Black"/>
                <a:cs typeface="Arial Black"/>
              </a:rPr>
              <a:t>I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O</a:t>
            </a:r>
            <a:r>
              <a:rPr dirty="0" smtClean="0" baseline="3376" sz="2100" spc="-4" b="1">
                <a:solidFill>
                  <a:srgbClr val="FFCF00"/>
                </a:solidFill>
                <a:latin typeface="Arial Black"/>
                <a:cs typeface="Arial Black"/>
              </a:rPr>
              <a:t>N</a:t>
            </a:r>
            <a:r>
              <a:rPr dirty="0" smtClean="0" baseline="3376" sz="2100" spc="0" b="1">
                <a:solidFill>
                  <a:srgbClr val="FFCF00"/>
                </a:solidFill>
                <a:latin typeface="Arial Black"/>
                <a:cs typeface="Arial Black"/>
              </a:rPr>
              <a:t>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246869" y="5935245"/>
            <a:ext cx="777697" cy="333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230"/>
              </a:lnSpc>
              <a:spcBef>
                <a:spcPts val="61"/>
              </a:spcBef>
            </a:pP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arning</a:t>
            </a:r>
            <a:r>
              <a:rPr dirty="0" smtClean="0" sz="1100" spc="-1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100">
              <a:latin typeface="Arial"/>
              <a:cs typeface="Arial"/>
            </a:endParaRPr>
          </a:p>
          <a:p>
            <a:pPr marL="93116" marR="104016" algn="ctr">
              <a:lnSpc>
                <a:spcPct val="95825"/>
              </a:lnSpc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areers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719317" y="5944084"/>
            <a:ext cx="708845" cy="500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1404" marR="126238" algn="ctr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H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/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mp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mtClean="0" sz="1100" spc="-29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ee</a:t>
            </a:r>
            <a:endParaRPr sz="1100">
              <a:latin typeface="Arial"/>
              <a:cs typeface="Arial"/>
            </a:endParaRPr>
          </a:p>
          <a:p>
            <a:pPr marL="76352" marR="91186" algn="ctr">
              <a:lnSpc>
                <a:spcPct val="95825"/>
              </a:lnSpc>
              <a:spcBef>
                <a:spcPts val="55"/>
              </a:spcBef>
            </a:pP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ral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486902" y="6005348"/>
            <a:ext cx="640153" cy="333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208" marR="78327" algn="ctr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omp.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ning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566406" y="6024246"/>
            <a:ext cx="633276" cy="333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  <a:p>
            <a:pPr marL="123596" marR="131939" algn="ctr">
              <a:lnSpc>
                <a:spcPct val="95825"/>
              </a:lnSpc>
            </a:pP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653021" y="6063870"/>
            <a:ext cx="752880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340720" y="6060822"/>
            <a:ext cx="449330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032617" y="6059298"/>
            <a:ext cx="837005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100" spc="-4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100" spc="4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100" spc="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695827" y="6090083"/>
            <a:ext cx="828452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ats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32180" y="6093436"/>
            <a:ext cx="524341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ur</a:t>
            </a:r>
            <a:r>
              <a:rPr dirty="0" smtClean="0" sz="1100" spc="-14" b="1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ey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845310" y="6093436"/>
            <a:ext cx="666372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Fina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cial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776854" y="6093436"/>
            <a:ext cx="799709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ra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mtClean="0" sz="1100" spc="4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mtClean="0" sz="1100" spc="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974082" y="6093436"/>
            <a:ext cx="376445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404040"/>
                </a:solidFill>
                <a:latin typeface="Arial"/>
                <a:cs typeface="Arial"/>
              </a:rPr>
              <a:t>CRM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2819" y="4704854"/>
            <a:ext cx="2644394" cy="198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6" name="object 116"/>
          <p:cNvSpPr txBox="1"/>
          <p:nvPr/>
        </p:nvSpPr>
        <p:spPr>
          <a:xfrm>
            <a:off x="10605516" y="2520067"/>
            <a:ext cx="599948" cy="48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11007217" y="2520067"/>
            <a:ext cx="128689" cy="464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8" name="object 118"/>
          <p:cNvSpPr txBox="1"/>
          <p:nvPr/>
        </p:nvSpPr>
        <p:spPr>
          <a:xfrm>
            <a:off x="11205464" y="2520067"/>
            <a:ext cx="298234" cy="464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9" name="object 119"/>
          <p:cNvSpPr txBox="1"/>
          <p:nvPr/>
        </p:nvSpPr>
        <p:spPr>
          <a:xfrm>
            <a:off x="11503697" y="2520067"/>
            <a:ext cx="274662" cy="464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0" name="object 120"/>
          <p:cNvSpPr txBox="1"/>
          <p:nvPr/>
        </p:nvSpPr>
        <p:spPr>
          <a:xfrm>
            <a:off x="10605516" y="2568587"/>
            <a:ext cx="401700" cy="416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1" name="object 121"/>
          <p:cNvSpPr txBox="1"/>
          <p:nvPr/>
        </p:nvSpPr>
        <p:spPr>
          <a:xfrm>
            <a:off x="11007217" y="2568587"/>
            <a:ext cx="128689" cy="416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2" name="object 122"/>
          <p:cNvSpPr txBox="1"/>
          <p:nvPr/>
        </p:nvSpPr>
        <p:spPr>
          <a:xfrm>
            <a:off x="11135906" y="2568587"/>
            <a:ext cx="69557" cy="416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3" name="object 123"/>
          <p:cNvSpPr txBox="1"/>
          <p:nvPr/>
        </p:nvSpPr>
        <p:spPr>
          <a:xfrm>
            <a:off x="10605516" y="2984626"/>
            <a:ext cx="530390" cy="56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1135906" y="2984626"/>
            <a:ext cx="642454" cy="56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002" y="12"/>
            <a:ext cx="11545189" cy="162039"/>
          </a:xfrm>
          <a:custGeom>
            <a:avLst/>
            <a:gdLst/>
            <a:ahLst/>
            <a:cxnLst/>
            <a:rect l="l" t="t" r="r" b="b"/>
            <a:pathLst>
              <a:path w="11545189" h="162039">
                <a:moveTo>
                  <a:pt x="0" y="162039"/>
                </a:moveTo>
                <a:lnTo>
                  <a:pt x="11545189" y="162039"/>
                </a:lnTo>
                <a:lnTo>
                  <a:pt x="11545189" y="0"/>
                </a:lnTo>
                <a:lnTo>
                  <a:pt x="0" y="0"/>
                </a:lnTo>
                <a:lnTo>
                  <a:pt x="0" y="16203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4002" y="1231518"/>
            <a:ext cx="11545163" cy="0"/>
          </a:xfrm>
          <a:custGeom>
            <a:avLst/>
            <a:gdLst/>
            <a:ahLst/>
            <a:cxnLst/>
            <a:rect l="l" t="t" r="r" b="b"/>
            <a:pathLst>
              <a:path w="11545163" h="0">
                <a:moveTo>
                  <a:pt x="0" y="0"/>
                </a:moveTo>
                <a:lnTo>
                  <a:pt x="11545163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4002" y="6537246"/>
            <a:ext cx="11545189" cy="322274"/>
          </a:xfrm>
          <a:custGeom>
            <a:avLst/>
            <a:gdLst/>
            <a:ahLst/>
            <a:cxnLst/>
            <a:rect l="l" t="t" r="r" b="b"/>
            <a:pathLst>
              <a:path w="11545189" h="322274">
                <a:moveTo>
                  <a:pt x="11545189" y="322274"/>
                </a:moveTo>
                <a:lnTo>
                  <a:pt x="11545189" y="0"/>
                </a:lnTo>
                <a:lnTo>
                  <a:pt x="0" y="0"/>
                </a:lnTo>
                <a:lnTo>
                  <a:pt x="0" y="322274"/>
                </a:lnTo>
                <a:lnTo>
                  <a:pt x="11545189" y="322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09267" y="3924680"/>
            <a:ext cx="637311" cy="654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50392" y="1308607"/>
            <a:ext cx="5801233" cy="2633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562039" y="3820069"/>
            <a:ext cx="613925" cy="564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837677" y="4275508"/>
            <a:ext cx="70717" cy="76968"/>
          </a:xfrm>
          <a:custGeom>
            <a:avLst/>
            <a:gdLst/>
            <a:ahLst/>
            <a:cxnLst/>
            <a:rect l="l" t="t" r="r" b="b"/>
            <a:pathLst>
              <a:path w="70717" h="76968">
                <a:moveTo>
                  <a:pt x="33548" y="0"/>
                </a:moveTo>
                <a:lnTo>
                  <a:pt x="20424" y="3593"/>
                </a:lnTo>
                <a:lnTo>
                  <a:pt x="9768" y="12001"/>
                </a:lnTo>
                <a:lnTo>
                  <a:pt x="2614" y="24077"/>
                </a:lnTo>
                <a:lnTo>
                  <a:pt x="0" y="38680"/>
                </a:lnTo>
                <a:lnTo>
                  <a:pt x="379" y="44330"/>
                </a:lnTo>
                <a:lnTo>
                  <a:pt x="4556" y="57339"/>
                </a:lnTo>
                <a:lnTo>
                  <a:pt x="12911" y="67753"/>
                </a:lnTo>
                <a:lnTo>
                  <a:pt x="24908" y="74614"/>
                </a:lnTo>
                <a:lnTo>
                  <a:pt x="40007" y="76968"/>
                </a:lnTo>
                <a:lnTo>
                  <a:pt x="52165" y="72613"/>
                </a:lnTo>
                <a:lnTo>
                  <a:pt x="61938" y="63716"/>
                </a:lnTo>
                <a:lnTo>
                  <a:pt x="68423" y="50984"/>
                </a:lnTo>
                <a:lnTo>
                  <a:pt x="70717" y="35122"/>
                </a:lnTo>
                <a:lnTo>
                  <a:pt x="67058" y="21325"/>
                </a:lnTo>
                <a:lnTo>
                  <a:pt x="59101" y="10162"/>
                </a:lnTo>
                <a:lnTo>
                  <a:pt x="47661" y="2699"/>
                </a:lnTo>
                <a:lnTo>
                  <a:pt x="33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837677" y="4275508"/>
            <a:ext cx="70717" cy="76968"/>
          </a:xfrm>
          <a:custGeom>
            <a:avLst/>
            <a:gdLst/>
            <a:ahLst/>
            <a:cxnLst/>
            <a:rect l="l" t="t" r="r" b="b"/>
            <a:pathLst>
              <a:path w="70717" h="76968">
                <a:moveTo>
                  <a:pt x="0" y="38680"/>
                </a:moveTo>
                <a:lnTo>
                  <a:pt x="2614" y="24077"/>
                </a:lnTo>
                <a:lnTo>
                  <a:pt x="9768" y="12001"/>
                </a:lnTo>
                <a:lnTo>
                  <a:pt x="20424" y="3593"/>
                </a:lnTo>
                <a:lnTo>
                  <a:pt x="33548" y="0"/>
                </a:lnTo>
                <a:lnTo>
                  <a:pt x="47661" y="2699"/>
                </a:lnTo>
                <a:lnTo>
                  <a:pt x="59101" y="10162"/>
                </a:lnTo>
                <a:lnTo>
                  <a:pt x="67058" y="21325"/>
                </a:lnTo>
                <a:lnTo>
                  <a:pt x="70717" y="35122"/>
                </a:lnTo>
                <a:lnTo>
                  <a:pt x="68423" y="50984"/>
                </a:lnTo>
                <a:lnTo>
                  <a:pt x="61938" y="63716"/>
                </a:lnTo>
                <a:lnTo>
                  <a:pt x="52165" y="72613"/>
                </a:lnTo>
                <a:lnTo>
                  <a:pt x="40007" y="76968"/>
                </a:lnTo>
                <a:lnTo>
                  <a:pt x="24908" y="74614"/>
                </a:lnTo>
                <a:lnTo>
                  <a:pt x="12911" y="67753"/>
                </a:lnTo>
                <a:lnTo>
                  <a:pt x="4556" y="57339"/>
                </a:lnTo>
                <a:lnTo>
                  <a:pt x="379" y="44330"/>
                </a:lnTo>
                <a:lnTo>
                  <a:pt x="0" y="38680"/>
                </a:lnTo>
                <a:close/>
              </a:path>
            </a:pathLst>
          </a:custGeom>
          <a:ln w="6350">
            <a:solidFill>
              <a:srgbClr val="AC21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833800" y="3958235"/>
            <a:ext cx="74743" cy="276299"/>
          </a:xfrm>
          <a:custGeom>
            <a:avLst/>
            <a:gdLst/>
            <a:ahLst/>
            <a:cxnLst/>
            <a:rect l="l" t="t" r="r" b="b"/>
            <a:pathLst>
              <a:path w="74743" h="276299">
                <a:moveTo>
                  <a:pt x="35834" y="0"/>
                </a:moveTo>
                <a:lnTo>
                  <a:pt x="2543" y="19999"/>
                </a:lnTo>
                <a:lnTo>
                  <a:pt x="0" y="57942"/>
                </a:lnTo>
                <a:lnTo>
                  <a:pt x="52" y="62887"/>
                </a:lnTo>
                <a:lnTo>
                  <a:pt x="2785" y="105958"/>
                </a:lnTo>
                <a:lnTo>
                  <a:pt x="7957" y="152002"/>
                </a:lnTo>
                <a:lnTo>
                  <a:pt x="14215" y="195281"/>
                </a:lnTo>
                <a:lnTo>
                  <a:pt x="21908" y="238769"/>
                </a:lnTo>
                <a:lnTo>
                  <a:pt x="23381" y="245685"/>
                </a:lnTo>
                <a:lnTo>
                  <a:pt x="25956" y="258299"/>
                </a:lnTo>
                <a:lnTo>
                  <a:pt x="30014" y="267902"/>
                </a:lnTo>
                <a:lnTo>
                  <a:pt x="34977" y="274049"/>
                </a:lnTo>
                <a:lnTo>
                  <a:pt x="40266" y="276299"/>
                </a:lnTo>
                <a:lnTo>
                  <a:pt x="45304" y="274207"/>
                </a:lnTo>
                <a:lnTo>
                  <a:pt x="56203" y="228780"/>
                </a:lnTo>
                <a:lnTo>
                  <a:pt x="61936" y="185609"/>
                </a:lnTo>
                <a:lnTo>
                  <a:pt x="67122" y="141675"/>
                </a:lnTo>
                <a:lnTo>
                  <a:pt x="71293" y="100850"/>
                </a:lnTo>
                <a:lnTo>
                  <a:pt x="74462" y="57942"/>
                </a:lnTo>
                <a:lnTo>
                  <a:pt x="74743" y="46963"/>
                </a:lnTo>
                <a:lnTo>
                  <a:pt x="74451" y="32785"/>
                </a:lnTo>
                <a:lnTo>
                  <a:pt x="70744" y="21136"/>
                </a:lnTo>
                <a:lnTo>
                  <a:pt x="64326" y="12024"/>
                </a:lnTo>
                <a:lnTo>
                  <a:pt x="55899" y="5459"/>
                </a:lnTo>
                <a:lnTo>
                  <a:pt x="46168" y="1448"/>
                </a:lnTo>
                <a:lnTo>
                  <a:pt x="358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833717" y="3958235"/>
            <a:ext cx="74825" cy="276299"/>
          </a:xfrm>
          <a:custGeom>
            <a:avLst/>
            <a:gdLst/>
            <a:ahLst/>
            <a:cxnLst/>
            <a:rect l="l" t="t" r="r" b="b"/>
            <a:pathLst>
              <a:path w="74825" h="276299">
                <a:moveTo>
                  <a:pt x="74825" y="46963"/>
                </a:moveTo>
                <a:lnTo>
                  <a:pt x="55982" y="5459"/>
                </a:lnTo>
                <a:lnTo>
                  <a:pt x="35917" y="0"/>
                </a:lnTo>
                <a:lnTo>
                  <a:pt x="25684" y="1122"/>
                </a:lnTo>
                <a:lnTo>
                  <a:pt x="336" y="38658"/>
                </a:lnTo>
                <a:lnTo>
                  <a:pt x="0" y="50182"/>
                </a:lnTo>
                <a:lnTo>
                  <a:pt x="134" y="62887"/>
                </a:lnTo>
                <a:lnTo>
                  <a:pt x="2867" y="105958"/>
                </a:lnTo>
                <a:lnTo>
                  <a:pt x="8039" y="152002"/>
                </a:lnTo>
                <a:lnTo>
                  <a:pt x="14297" y="195281"/>
                </a:lnTo>
                <a:lnTo>
                  <a:pt x="21991" y="238769"/>
                </a:lnTo>
                <a:lnTo>
                  <a:pt x="23464" y="245685"/>
                </a:lnTo>
                <a:lnTo>
                  <a:pt x="26038" y="258299"/>
                </a:lnTo>
                <a:lnTo>
                  <a:pt x="30096" y="267902"/>
                </a:lnTo>
                <a:lnTo>
                  <a:pt x="35059" y="274049"/>
                </a:lnTo>
                <a:lnTo>
                  <a:pt x="40349" y="276299"/>
                </a:lnTo>
                <a:lnTo>
                  <a:pt x="45386" y="274207"/>
                </a:lnTo>
                <a:lnTo>
                  <a:pt x="56285" y="228780"/>
                </a:lnTo>
                <a:lnTo>
                  <a:pt x="62018" y="185609"/>
                </a:lnTo>
                <a:lnTo>
                  <a:pt x="67204" y="141675"/>
                </a:lnTo>
                <a:lnTo>
                  <a:pt x="71375" y="100850"/>
                </a:lnTo>
                <a:lnTo>
                  <a:pt x="74545" y="57942"/>
                </a:lnTo>
                <a:lnTo>
                  <a:pt x="74794" y="50229"/>
                </a:lnTo>
                <a:lnTo>
                  <a:pt x="74825" y="46963"/>
                </a:lnTo>
                <a:close/>
              </a:path>
            </a:pathLst>
          </a:custGeom>
          <a:ln w="6350">
            <a:solidFill>
              <a:srgbClr val="AC21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1302" y="306728"/>
            <a:ext cx="5083988" cy="807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-3228" sz="4200" spc="9">
                <a:latin typeface=""/>
                <a:cs typeface=""/>
              </a:rPr>
              <a:t>如何看待集团公司网络组织创新</a:t>
            </a:r>
            <a:endParaRPr sz="2800">
              <a:latin typeface="宋体"/>
              <a:cs typeface="宋体"/>
            </a:endParaRPr>
          </a:p>
          <a:p>
            <a:pPr marL="12700" marR="53263">
              <a:lnSpc>
                <a:spcPts val="3360"/>
              </a:lnSpc>
              <a:spcBef>
                <a:spcPts val="23"/>
              </a:spcBef>
            </a:pPr>
            <a:r>
              <a:rPr dirty="0" smtClean="0" baseline="-4843" sz="4200" spc="9">
                <a:latin typeface=""/>
                <a:cs typeface=""/>
              </a:rPr>
              <a:t>灵活的员工流动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4545" y="1613070"/>
            <a:ext cx="171602" cy="15193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88"/>
              </a:spcBef>
            </a:pPr>
            <a:r>
              <a:rPr dirty="0" smtClean="0" sz="21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13"/>
              </a:spcBef>
            </a:pPr>
            <a:r>
              <a:rPr dirty="0" smtClean="0" sz="21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4"/>
              </a:spcBef>
            </a:pPr>
            <a:r>
              <a:rPr dirty="0" smtClean="0" sz="2100" spc="0">
                <a:solidFill>
                  <a:srgbClr val="EFAB00"/>
                </a:solidFill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0954" y="1613070"/>
            <a:ext cx="4095203" cy="1522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6603">
              <a:lnSpc>
                <a:spcPts val="2370"/>
              </a:lnSpc>
              <a:spcBef>
                <a:spcPts val="118"/>
              </a:spcBef>
            </a:pPr>
            <a:r>
              <a:rPr dirty="0" smtClean="0" baseline="1832" sz="3150" spc="0">
                <a:latin typeface="Arial Unicode MS"/>
                <a:cs typeface="Arial Unicode MS"/>
              </a:rPr>
              <a:t>从</a:t>
            </a:r>
            <a:r>
              <a:rPr dirty="0" smtClean="0" baseline="2760" sz="3150" spc="0">
                <a:latin typeface="Arial"/>
                <a:cs typeface="Arial"/>
              </a:rPr>
              <a:t>To</a:t>
            </a:r>
            <a:r>
              <a:rPr dirty="0" smtClean="0" baseline="2760" sz="3150" spc="-4">
                <a:latin typeface="Arial"/>
                <a:cs typeface="Arial"/>
              </a:rPr>
              <a:t>p</a:t>
            </a:r>
            <a:r>
              <a:rPr dirty="0" smtClean="0" baseline="2760" sz="3150" spc="-4">
                <a:latin typeface="Arial"/>
                <a:cs typeface="Arial"/>
              </a:rPr>
              <a:t>-Dow</a:t>
            </a:r>
            <a:r>
              <a:rPr dirty="0" smtClean="0" baseline="2760" sz="3150" spc="0">
                <a:latin typeface="Arial"/>
                <a:cs typeface="Arial"/>
              </a:rPr>
              <a:t>n</a:t>
            </a:r>
            <a:r>
              <a:rPr dirty="0" smtClean="0" baseline="1832" sz="3150" spc="0">
                <a:latin typeface="Arial Unicode MS"/>
                <a:cs typeface="Arial Unicode MS"/>
              </a:rPr>
              <a:t>行政管理到协作工作</a:t>
            </a:r>
            <a:endParaRPr sz="2100">
              <a:latin typeface="Arial Unicode MS"/>
              <a:cs typeface="Arial Unicode MS"/>
            </a:endParaRPr>
          </a:p>
          <a:p>
            <a:pPr marL="12700">
              <a:lnSpc>
                <a:spcPts val="3229"/>
              </a:lnSpc>
              <a:spcBef>
                <a:spcPts val="102"/>
              </a:spcBef>
            </a:pPr>
            <a:r>
              <a:rPr dirty="0" smtClean="0" sz="2100" spc="0">
                <a:latin typeface="Arial Unicode MS"/>
                <a:cs typeface="Arial Unicode MS"/>
              </a:rPr>
              <a:t>从狭窄的职业通道到更广泛的选择</a:t>
            </a:r>
            <a:r>
              <a:rPr dirty="0" smtClean="0" sz="2100" spc="0">
                <a:latin typeface="Arial Unicode MS"/>
                <a:cs typeface="Arial Unicode MS"/>
              </a:rPr>
              <a:t> </a:t>
            </a:r>
            <a:r>
              <a:rPr dirty="0" smtClean="0" sz="2100" spc="0">
                <a:latin typeface="Arial Unicode MS"/>
                <a:cs typeface="Arial Unicode MS"/>
              </a:rPr>
              <a:t>从同质化的同事到多元化的同事</a:t>
            </a:r>
            <a:endParaRPr sz="2100">
              <a:latin typeface="Arial Unicode MS"/>
              <a:cs typeface="Arial Unicode MS"/>
            </a:endParaRPr>
          </a:p>
          <a:p>
            <a:pPr marL="12700" marR="56603">
              <a:lnSpc>
                <a:spcPts val="3100"/>
              </a:lnSpc>
            </a:pPr>
            <a:r>
              <a:rPr dirty="0" smtClean="0" baseline="-1832" sz="3150" spc="0">
                <a:latin typeface="Arial Unicode MS"/>
                <a:cs typeface="Arial Unicode MS"/>
              </a:rPr>
              <a:t>工作生活从不平衡到可能平衡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9402" y="3969718"/>
            <a:ext cx="1160221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-2659" sz="2550" spc="9">
                <a:solidFill>
                  <a:srgbClr val="333333"/>
                </a:solidFill>
                <a:latin typeface=""/>
                <a:cs typeface=""/>
              </a:rPr>
              <a:t>关键关注：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195" y="4060904"/>
            <a:ext cx="1160221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-2659" sz="2550" spc="9">
                <a:solidFill>
                  <a:srgbClr val="333333"/>
                </a:solidFill>
                <a:latin typeface=""/>
                <a:cs typeface=""/>
              </a:rPr>
              <a:t>关键收益：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70550" y="4620315"/>
            <a:ext cx="3528986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确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保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网络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中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的关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键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信息</a:t>
            </a:r>
            <a:r>
              <a:rPr dirty="0" smtClean="0" sz="1400" spc="-4">
                <a:solidFill>
                  <a:srgbClr val="333333"/>
                </a:solidFill>
                <a:latin typeface=""/>
                <a:cs typeface=""/>
              </a:rPr>
              <a:t>与</a:t>
            </a: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HR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管理系统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的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集成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133" y="4742235"/>
            <a:ext cx="131425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主</a:t>
            </a: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动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型知</a:t>
            </a:r>
            <a:r>
              <a:rPr dirty="0" smtClean="0" baseline="-3228" sz="2100" spc="-14">
                <a:solidFill>
                  <a:srgbClr val="333333"/>
                </a:solidFill>
                <a:latin typeface=""/>
                <a:cs typeface=""/>
              </a:rPr>
              <a:t>识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分享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0550" y="5047035"/>
            <a:ext cx="1829231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自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由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分享</a:t>
            </a:r>
            <a:r>
              <a:rPr dirty="0" smtClean="0" sz="1400" spc="-350">
                <a:solidFill>
                  <a:srgbClr val="333333"/>
                </a:solidFill>
                <a:latin typeface=""/>
                <a:cs typeface=""/>
              </a:rPr>
              <a:t> </a:t>
            </a:r>
            <a:r>
              <a:rPr dirty="0" smtClean="0" sz="1400" spc="0" b="1">
                <a:solidFill>
                  <a:srgbClr val="333333"/>
                </a:solidFill>
                <a:latin typeface="Arial"/>
                <a:cs typeface="Arial"/>
              </a:rPr>
              <a:t>VS</a:t>
            </a: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管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理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信息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7133" y="5168955"/>
            <a:ext cx="166926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利</a:t>
            </a: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用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网络</a:t>
            </a:r>
            <a:r>
              <a:rPr dirty="0" smtClean="0" baseline="-3228" sz="2100" spc="-14">
                <a:solidFill>
                  <a:srgbClr val="333333"/>
                </a:solidFill>
                <a:latin typeface=""/>
                <a:cs typeface=""/>
              </a:rPr>
              <a:t>发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现候</a:t>
            </a:r>
            <a:r>
              <a:rPr dirty="0" smtClean="0" baseline="-3228" sz="2100" spc="-14">
                <a:solidFill>
                  <a:srgbClr val="333333"/>
                </a:solidFill>
                <a:latin typeface=""/>
                <a:cs typeface=""/>
              </a:rPr>
              <a:t>选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人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70550" y="5474085"/>
            <a:ext cx="3252566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定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制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化的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职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业发展</a:t>
            </a:r>
            <a:r>
              <a:rPr dirty="0" smtClean="0" sz="1400" spc="-350">
                <a:solidFill>
                  <a:srgbClr val="333333"/>
                </a:solidFill>
                <a:latin typeface=""/>
                <a:cs typeface=""/>
              </a:rPr>
              <a:t> </a:t>
            </a:r>
            <a:r>
              <a:rPr dirty="0" smtClean="0" sz="1400" spc="0" b="1">
                <a:solidFill>
                  <a:srgbClr val="333333"/>
                </a:solidFill>
                <a:latin typeface="Arial"/>
                <a:cs typeface="Arial"/>
              </a:rPr>
              <a:t>VS</a:t>
            </a: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标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准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化的职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业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发展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133" y="5595701"/>
            <a:ext cx="149255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更</a:t>
            </a:r>
            <a:r>
              <a:rPr dirty="0" smtClean="0" baseline="-3228" sz="2100" spc="9">
                <a:solidFill>
                  <a:srgbClr val="333333"/>
                </a:solidFill>
                <a:latin typeface=""/>
                <a:cs typeface=""/>
              </a:rPr>
              <a:t>多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职业</a:t>
            </a:r>
            <a:r>
              <a:rPr dirty="0" smtClean="0" baseline="-3228" sz="2100" spc="-14">
                <a:solidFill>
                  <a:srgbClr val="333333"/>
                </a:solidFill>
                <a:latin typeface=""/>
                <a:cs typeface=""/>
              </a:rPr>
              <a:t>发</a:t>
            </a:r>
            <a:r>
              <a:rPr dirty="0" smtClean="0" baseline="-3228" sz="2100" spc="0">
                <a:solidFill>
                  <a:srgbClr val="333333"/>
                </a:solidFill>
                <a:latin typeface=""/>
                <a:cs typeface=""/>
              </a:rPr>
              <a:t>展机会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0550" y="5900805"/>
            <a:ext cx="1829231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虚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拟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世界</a:t>
            </a:r>
            <a:r>
              <a:rPr dirty="0" smtClean="0" sz="1400" spc="-350">
                <a:solidFill>
                  <a:srgbClr val="333333"/>
                </a:solidFill>
                <a:latin typeface=""/>
                <a:cs typeface=""/>
              </a:rPr>
              <a:t> </a:t>
            </a:r>
            <a:r>
              <a:rPr dirty="0" smtClean="0" sz="1400" spc="0" b="1">
                <a:solidFill>
                  <a:srgbClr val="333333"/>
                </a:solidFill>
                <a:latin typeface="Arial"/>
                <a:cs typeface="Arial"/>
              </a:rPr>
              <a:t>VS</a:t>
            </a:r>
            <a:r>
              <a:rPr dirty="0" smtClean="0" sz="1400" spc="-4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真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实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世界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7133" y="6022725"/>
            <a:ext cx="3439049" cy="212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公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正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，透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明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的绩</a:t>
            </a:r>
            <a:r>
              <a:rPr dirty="0" smtClean="0" sz="1400" spc="-14">
                <a:solidFill>
                  <a:srgbClr val="333333"/>
                </a:solidFill>
                <a:latin typeface=""/>
                <a:cs typeface=""/>
              </a:rPr>
              <a:t>效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评估，</a:t>
            </a:r>
            <a:r>
              <a:rPr dirty="0" smtClean="0" sz="1400" spc="-344">
                <a:solidFill>
                  <a:srgbClr val="333333"/>
                </a:solidFill>
                <a:latin typeface=""/>
                <a:cs typeface=""/>
              </a:rPr>
              <a:t> </a:t>
            </a:r>
            <a:r>
              <a:rPr dirty="0" smtClean="0" sz="1400" spc="9">
                <a:solidFill>
                  <a:srgbClr val="333333"/>
                </a:solidFill>
                <a:latin typeface=""/>
                <a:cs typeface=""/>
              </a:rPr>
              <a:t>有效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的</a:t>
            </a:r>
            <a:r>
              <a:rPr dirty="0" smtClean="0" sz="1400" spc="-14" b="1">
                <a:solidFill>
                  <a:srgbClr val="333333"/>
                </a:solidFill>
                <a:latin typeface="Arial"/>
                <a:cs typeface="Arial"/>
              </a:rPr>
              <a:t>3</a:t>
            </a:r>
            <a:r>
              <a:rPr dirty="0" smtClean="0" sz="1400" spc="0" b="1">
                <a:solidFill>
                  <a:srgbClr val="333333"/>
                </a:solidFill>
                <a:latin typeface="Arial"/>
                <a:cs typeface="Arial"/>
              </a:rPr>
              <a:t>6</a:t>
            </a:r>
            <a:r>
              <a:rPr dirty="0" smtClean="0" sz="1400" spc="-14" b="1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dirty="0" smtClean="0" sz="1400" spc="0">
                <a:solidFill>
                  <a:srgbClr val="333333"/>
                </a:solidFill>
                <a:latin typeface=""/>
                <a:cs typeface=""/>
              </a:rPr>
              <a:t>度绩效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6951" y="6642717"/>
            <a:ext cx="3298700" cy="158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1000" spc="2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-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-3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"/>
                <a:cs typeface=""/>
              </a:rPr>
              <a:t>孟盛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00129" y="6647398"/>
            <a:ext cx="1274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4002" y="1091818"/>
            <a:ext cx="115451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